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heme/theme2.xml" ContentType="application/vnd.openxmlformats-officedocument.them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notesSlides/notesSlide1.xml" ContentType="application/vnd.openxmlformats-officedocument.presentationml.notesSlide+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420" r:id="rId2"/>
    <p:sldId id="278" r:id="rId3"/>
    <p:sldId id="260" r:id="rId4"/>
    <p:sldId id="398" r:id="rId5"/>
    <p:sldId id="391" r:id="rId6"/>
    <p:sldId id="392" r:id="rId7"/>
    <p:sldId id="282" r:id="rId8"/>
    <p:sldId id="308" r:id="rId9"/>
    <p:sldId id="401" r:id="rId10"/>
    <p:sldId id="419" r:id="rId11"/>
    <p:sldId id="396" r:id="rId12"/>
    <p:sldId id="334" r:id="rId13"/>
    <p:sldId id="283" r:id="rId14"/>
    <p:sldId id="402" r:id="rId15"/>
    <p:sldId id="403" r:id="rId16"/>
    <p:sldId id="404" r:id="rId17"/>
    <p:sldId id="273" r:id="rId18"/>
    <p:sldId id="262" r:id="rId19"/>
    <p:sldId id="277" r:id="rId20"/>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3" userDrawn="1">
          <p15:clr>
            <a:srgbClr val="A4A3A4"/>
          </p15:clr>
        </p15:guide>
        <p15:guide id="2" pos="38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9D2"/>
    <a:srgbClr val="DAEBDA"/>
    <a:srgbClr val="1958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8492" autoAdjust="0"/>
  </p:normalViewPr>
  <p:slideViewPr>
    <p:cSldViewPr snapToGrid="0" showGuides="1">
      <p:cViewPr varScale="1">
        <p:scale>
          <a:sx n="110" d="100"/>
          <a:sy n="110" d="100"/>
        </p:scale>
        <p:origin x="576" y="102"/>
      </p:cViewPr>
      <p:guideLst>
        <p:guide orient="horz" pos="2203"/>
        <p:guide pos="38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2024/8/29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10.xml"/><Relationship Id="rId7"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9" Type="http://schemas.openxmlformats.org/officeDocument/2006/relationships/image" Target="file:///C:\Users\1V994W2\PycharmProjects\PPT_Background_Generation/pic_temp/pic_sup.png" TargetMode="Externa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71.xml"/><Relationship Id="rId7" Type="http://schemas.openxmlformats.org/officeDocument/2006/relationships/slideMaster" Target="../slideMasters/slideMaster1.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image" Target="file:///C:\Users\1V994W2\PycharmProjects\PPT_Background_Generation/pic_temp/1_pic_quater_right_up.png" TargetMode="External"/><Relationship Id="rId5" Type="http://schemas.openxmlformats.org/officeDocument/2006/relationships/tags" Target="../tags/tag73.xml"/><Relationship Id="rId10" Type="http://schemas.openxmlformats.org/officeDocument/2006/relationships/image" Target="../media/image3.png"/><Relationship Id="rId4" Type="http://schemas.openxmlformats.org/officeDocument/2006/relationships/tags" Target="../tags/tag72.xml"/><Relationship Id="rId9" Type="http://schemas.openxmlformats.org/officeDocument/2006/relationships/image" Target="file:///C:\Users\1V994W2\PycharmProjects\PPT_Background_Generation/pic_temp/0_pic_quater_left_up.png" TargetMode="Externa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77.xml"/><Relationship Id="rId7" Type="http://schemas.openxmlformats.org/officeDocument/2006/relationships/slideMaster" Target="../slideMasters/slideMaster1.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9" Type="http://schemas.openxmlformats.org/officeDocument/2006/relationships/image" Target="file:///C:\Users\1V994W2\PycharmProjects\PPT_Background_Generation/pic_temp/pic_sup.png" TargetMode="Externa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83.xml"/><Relationship Id="rId7" Type="http://schemas.openxmlformats.org/officeDocument/2006/relationships/slideMaster" Target="../slideMasters/slideMaster1.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tags" Target="../tags/tag86.xml"/><Relationship Id="rId11" Type="http://schemas.openxmlformats.org/officeDocument/2006/relationships/image" Target="file:///C:\Users\1V994W2\PycharmProjects\PPT_Background_Generation/pic_temp/1_pic_quater_right_up.png" TargetMode="External"/><Relationship Id="rId5" Type="http://schemas.openxmlformats.org/officeDocument/2006/relationships/tags" Target="../tags/tag85.xml"/><Relationship Id="rId10" Type="http://schemas.openxmlformats.org/officeDocument/2006/relationships/image" Target="../media/image3.png"/><Relationship Id="rId4" Type="http://schemas.openxmlformats.org/officeDocument/2006/relationships/tags" Target="../tags/tag84.xml"/><Relationship Id="rId9" Type="http://schemas.openxmlformats.org/officeDocument/2006/relationships/image" Target="file:///C:\Users\1V994W2\PycharmProjects\PPT_Background_Generation/pic_temp/0_pic_quater_left_up.png" TargetMode="Externa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94.xml"/><Relationship Id="rId13" Type="http://schemas.openxmlformats.org/officeDocument/2006/relationships/image" Target="file:///C:\Users\1V994W2\PycharmProjects\PPT_Background_Generation/pic_temp/1_pic_quater_right_up.png" TargetMode="External"/><Relationship Id="rId3" Type="http://schemas.openxmlformats.org/officeDocument/2006/relationships/tags" Target="../tags/tag89.xml"/><Relationship Id="rId7" Type="http://schemas.openxmlformats.org/officeDocument/2006/relationships/tags" Target="../tags/tag93.xml"/><Relationship Id="rId12" Type="http://schemas.openxmlformats.org/officeDocument/2006/relationships/image" Target="../media/image3.png"/><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tags" Target="../tags/tag92.xml"/><Relationship Id="rId11" Type="http://schemas.openxmlformats.org/officeDocument/2006/relationships/image" Target="file:///C:\Users\1V994W2\PycharmProjects\PPT_Background_Generation/pic_temp/0_pic_quater_left_up.png" TargetMode="External"/><Relationship Id="rId5" Type="http://schemas.openxmlformats.org/officeDocument/2006/relationships/tags" Target="../tags/tag91.xml"/><Relationship Id="rId10" Type="http://schemas.openxmlformats.org/officeDocument/2006/relationships/image" Target="../media/image2.png"/><Relationship Id="rId4" Type="http://schemas.openxmlformats.org/officeDocument/2006/relationships/tags" Target="../tags/tag90.xml"/><Relationship Id="rId9"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02.xml"/><Relationship Id="rId3" Type="http://schemas.openxmlformats.org/officeDocument/2006/relationships/tags" Target="../tags/tag97.xml"/><Relationship Id="rId7" Type="http://schemas.openxmlformats.org/officeDocument/2006/relationships/tags" Target="../tags/tag101.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image" Target="file:///C:\Users\1V994W2\PycharmProjects\PPT_Background_Generation/pic_temp/0_pic_quater_left_up.png" TargetMode="External"/><Relationship Id="rId5" Type="http://schemas.openxmlformats.org/officeDocument/2006/relationships/tags" Target="../tags/tag99.xml"/><Relationship Id="rId10" Type="http://schemas.openxmlformats.org/officeDocument/2006/relationships/image" Target="../media/image2.png"/><Relationship Id="rId4" Type="http://schemas.openxmlformats.org/officeDocument/2006/relationships/tags" Target="../tags/tag98.xml"/><Relationship Id="rId9"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10.xml"/><Relationship Id="rId13" Type="http://schemas.openxmlformats.org/officeDocument/2006/relationships/image" Target="../media/image3.png"/><Relationship Id="rId3" Type="http://schemas.openxmlformats.org/officeDocument/2006/relationships/tags" Target="../tags/tag105.xml"/><Relationship Id="rId7" Type="http://schemas.openxmlformats.org/officeDocument/2006/relationships/tags" Target="../tags/tag109.xml"/><Relationship Id="rId12" Type="http://schemas.openxmlformats.org/officeDocument/2006/relationships/image" Target="file:///C:\Users\1V994W2\PycharmProjects\PPT_Background_Generation/pic_temp/0_pic_quater_left_up.png" TargetMode="Externa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image" Target="../media/image2.png"/><Relationship Id="rId5" Type="http://schemas.openxmlformats.org/officeDocument/2006/relationships/tags" Target="../tags/tag107.xml"/><Relationship Id="rId10" Type="http://schemas.openxmlformats.org/officeDocument/2006/relationships/slideMaster" Target="../slideMasters/slideMaster1.xml"/><Relationship Id="rId4" Type="http://schemas.openxmlformats.org/officeDocument/2006/relationships/tags" Target="../tags/tag106.xml"/><Relationship Id="rId9" Type="http://schemas.openxmlformats.org/officeDocument/2006/relationships/tags" Target="../tags/tag111.xml"/><Relationship Id="rId14" Type="http://schemas.openxmlformats.org/officeDocument/2006/relationships/image" Target="file:///C:\Users\1V994W2\PycharmProjects\PPT_Background_Generation/pic_temp/1_pic_quater_right_up.png"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19.xml"/><Relationship Id="rId13" Type="http://schemas.openxmlformats.org/officeDocument/2006/relationships/image" Target="../media/image3.png"/><Relationship Id="rId3" Type="http://schemas.openxmlformats.org/officeDocument/2006/relationships/tags" Target="../tags/tag114.xml"/><Relationship Id="rId7" Type="http://schemas.openxmlformats.org/officeDocument/2006/relationships/tags" Target="../tags/tag118.xml"/><Relationship Id="rId12" Type="http://schemas.openxmlformats.org/officeDocument/2006/relationships/image" Target="file:///C:\Users\1V994W2\PycharmProjects\PPT_Background_Generation/pic_temp/0_pic_quater_left_up.png" TargetMode="Externa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image" Target="../media/image2.png"/><Relationship Id="rId5" Type="http://schemas.openxmlformats.org/officeDocument/2006/relationships/tags" Target="../tags/tag116.xml"/><Relationship Id="rId10" Type="http://schemas.openxmlformats.org/officeDocument/2006/relationships/slideMaster" Target="../slideMasters/slideMaster1.xml"/><Relationship Id="rId4" Type="http://schemas.openxmlformats.org/officeDocument/2006/relationships/tags" Target="../tags/tag115.xml"/><Relationship Id="rId9" Type="http://schemas.openxmlformats.org/officeDocument/2006/relationships/tags" Target="../tags/tag120.xml"/><Relationship Id="rId14" Type="http://schemas.openxmlformats.org/officeDocument/2006/relationships/image" Target="file:///C:\Users\1V994W2\PycharmProjects\PPT_Background_Generation/pic_temp/1_pic_quater_right_up.png" TargetMode="Externa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128.xml"/><Relationship Id="rId13" Type="http://schemas.openxmlformats.org/officeDocument/2006/relationships/image" Target="../media/image2.png"/><Relationship Id="rId3" Type="http://schemas.openxmlformats.org/officeDocument/2006/relationships/tags" Target="../tags/tag123.xml"/><Relationship Id="rId7" Type="http://schemas.openxmlformats.org/officeDocument/2006/relationships/tags" Target="../tags/tag127.xml"/><Relationship Id="rId12" Type="http://schemas.openxmlformats.org/officeDocument/2006/relationships/slideMaster" Target="../slideMasters/slideMaster1.xml"/><Relationship Id="rId2" Type="http://schemas.openxmlformats.org/officeDocument/2006/relationships/tags" Target="../tags/tag122.xml"/><Relationship Id="rId16" Type="http://schemas.openxmlformats.org/officeDocument/2006/relationships/image" Target="file:///C:\Users\1V994W2\PycharmProjects\PPT_Background_Generation/pic_temp/1_pic_quater_right_up.png" TargetMode="External"/><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tags" Target="../tags/tag131.xml"/><Relationship Id="rId5" Type="http://schemas.openxmlformats.org/officeDocument/2006/relationships/tags" Target="../tags/tag125.xml"/><Relationship Id="rId15" Type="http://schemas.openxmlformats.org/officeDocument/2006/relationships/image" Target="../media/image3.png"/><Relationship Id="rId10" Type="http://schemas.openxmlformats.org/officeDocument/2006/relationships/tags" Target="../tags/tag130.xml"/><Relationship Id="rId4" Type="http://schemas.openxmlformats.org/officeDocument/2006/relationships/tags" Target="../tags/tag124.xml"/><Relationship Id="rId9" Type="http://schemas.openxmlformats.org/officeDocument/2006/relationships/tags" Target="../tags/tag129.xml"/><Relationship Id="rId14" Type="http://schemas.openxmlformats.org/officeDocument/2006/relationships/image" Target="file:///C:\Users\1V994W2\PycharmProjects\PPT_Background_Generation/pic_temp/0_pic_quater_left_up.png" TargetMode="Externa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39.xml"/><Relationship Id="rId13" Type="http://schemas.openxmlformats.org/officeDocument/2006/relationships/image" Target="file:///C:\Users\1V994W2\PycharmProjects\PPT_Background_Generation/pic_temp/1_pic_quater_right_up.png" TargetMode="External"/><Relationship Id="rId3" Type="http://schemas.openxmlformats.org/officeDocument/2006/relationships/tags" Target="../tags/tag134.xml"/><Relationship Id="rId7" Type="http://schemas.openxmlformats.org/officeDocument/2006/relationships/tags" Target="../tags/tag138.xml"/><Relationship Id="rId12" Type="http://schemas.openxmlformats.org/officeDocument/2006/relationships/image" Target="../media/image3.png"/><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tags" Target="../tags/tag137.xml"/><Relationship Id="rId11" Type="http://schemas.openxmlformats.org/officeDocument/2006/relationships/image" Target="file:///C:\Users\1V994W2\PycharmProjects\PPT_Background_Generation/pic_temp/0_pic_quater_left_up.png" TargetMode="External"/><Relationship Id="rId5" Type="http://schemas.openxmlformats.org/officeDocument/2006/relationships/tags" Target="../tags/tag136.xml"/><Relationship Id="rId10" Type="http://schemas.openxmlformats.org/officeDocument/2006/relationships/image" Target="../media/image2.png"/><Relationship Id="rId4" Type="http://schemas.openxmlformats.org/officeDocument/2006/relationships/tags" Target="../tags/tag135.xml"/><Relationship Id="rId9"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image" Target="file:///C:\Users\1V994W2\PycharmProjects\PPT_Background_Generation/pic_temp/1_pic_quater_right_up.png" TargetMode="Externa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3.png"/><Relationship Id="rId5" Type="http://schemas.openxmlformats.org/officeDocument/2006/relationships/tags" Target="../tags/tag18.xml"/><Relationship Id="rId10" Type="http://schemas.openxmlformats.org/officeDocument/2006/relationships/image" Target="file:///C:\Users\1V994W2\PycharmProjects\PPT_Background_Generation/pic_temp/0_pic_quater_left_up.png" TargetMode="External"/><Relationship Id="rId4" Type="http://schemas.openxmlformats.org/officeDocument/2006/relationships/tags" Target="../tags/tag17.xml"/><Relationship Id="rId9"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8" Type="http://schemas.openxmlformats.org/officeDocument/2006/relationships/image" Target="file:///C:\Users\1V994W2\PycharmProjects\PPT_Background_Generation/pic_temp/pic_half_left.png" TargetMode="External"/><Relationship Id="rId3" Type="http://schemas.openxmlformats.org/officeDocument/2006/relationships/tags" Target="../tags/tag23.xml"/><Relationship Id="rId7" Type="http://schemas.openxmlformats.org/officeDocument/2006/relationships/image" Target="../media/image4.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Master" Target="../slideMasters/slideMaster1.xml"/><Relationship Id="rId5" Type="http://schemas.openxmlformats.org/officeDocument/2006/relationships/tags" Target="../tags/tag25.xml"/><Relationship Id="rId4" Type="http://schemas.openxmlformats.org/officeDocument/2006/relationships/tags" Target="../tags/tag24.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image" Target="file:///C:\Users\1V994W2\PycharmProjects\PPT_Background_Generation/pic_temp/1_pic_quater_right_up.png" TargetMode="Externa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image" Target="../media/image3.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image" Target="file:///C:\Users\1V994W2\PycharmProjects\PPT_Background_Generation/pic_temp/0_pic_quater_left_up.png" TargetMode="External"/><Relationship Id="rId5" Type="http://schemas.openxmlformats.org/officeDocument/2006/relationships/tags" Target="../tags/tag30.xml"/><Relationship Id="rId10" Type="http://schemas.openxmlformats.org/officeDocument/2006/relationships/image" Target="../media/image2.png"/><Relationship Id="rId4" Type="http://schemas.openxmlformats.org/officeDocument/2006/relationships/tags" Target="../tags/tag29.xml"/><Relationship Id="rId9"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image" Target="file:///C:\Users\1V994W2\PycharmProjects\PPT_Background_Generation/pic_temp/0_pic_quater_left_up.png" TargetMode="External"/><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image" Target="../media/image2.pn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slideMaster" Target="../slideMasters/slideMaster1.xml"/><Relationship Id="rId5" Type="http://schemas.openxmlformats.org/officeDocument/2006/relationships/tags" Target="../tags/tag38.xml"/><Relationship Id="rId15" Type="http://schemas.openxmlformats.org/officeDocument/2006/relationships/image" Target="file:///C:\Users\1V994W2\PycharmProjects\PPT_Background_Generation/pic_temp/1_pic_quater_right_up.png" TargetMode="Externa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46.xml"/><Relationship Id="rId7" Type="http://schemas.openxmlformats.org/officeDocument/2006/relationships/tags" Target="../tags/tag50.xml"/><Relationship Id="rId12" Type="http://schemas.openxmlformats.org/officeDocument/2006/relationships/image" Target="file:///C:\Users\1V994W2\PycharmProjects\PPT_Background_Generation/pic_temp/1_pic_quater_right_up.png" TargetMode="Externa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11" Type="http://schemas.openxmlformats.org/officeDocument/2006/relationships/image" Target="../media/image3.png"/><Relationship Id="rId5" Type="http://schemas.openxmlformats.org/officeDocument/2006/relationships/tags" Target="../tags/tag48.xml"/><Relationship Id="rId10" Type="http://schemas.openxmlformats.org/officeDocument/2006/relationships/image" Target="file:///C:\Users\1V994W2\Documents\Tencent%20Files\574576071\FileRecv\&#25340;&#35013;&#32032;&#26448;\&#25913;left\\43\subject_holdright_78,145,80_0_staid_full_0.png" TargetMode="External"/><Relationship Id="rId4" Type="http://schemas.openxmlformats.org/officeDocument/2006/relationships/tags" Target="../tags/tag47.xml"/><Relationship Id="rId9"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image" Target="file:///C:\Users\1V994W2\PycharmProjects\PPT_Background_Generation/pic_temp/1_pic_quater_right_up.png" TargetMode="Externa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image" Target="../media/image3.pn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image" Target="file:///C:\Users\1V994W2\PycharmProjects\PPT_Background_Generation/pic_temp/0_pic_quater_left_up.png" TargetMode="External"/><Relationship Id="rId5" Type="http://schemas.openxmlformats.org/officeDocument/2006/relationships/tags" Target="../tags/tag58.xml"/><Relationship Id="rId10" Type="http://schemas.openxmlformats.org/officeDocument/2006/relationships/image" Target="../media/image2.png"/><Relationship Id="rId4" Type="http://schemas.openxmlformats.org/officeDocument/2006/relationships/tags" Target="../tags/tag57.xml"/><Relationship Id="rId9"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64.xml"/><Relationship Id="rId7" Type="http://schemas.openxmlformats.org/officeDocument/2006/relationships/tags" Target="../tags/tag68.xml"/><Relationship Id="rId12" Type="http://schemas.openxmlformats.org/officeDocument/2006/relationships/image" Target="file:///C:\Users\1V994W2\PycharmProjects\PPT_Background_Generation/pic_temp/1_pic_quater_right_up.png" TargetMode="Externa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image" Target="../media/image3.png"/><Relationship Id="rId5" Type="http://schemas.openxmlformats.org/officeDocument/2006/relationships/tags" Target="../tags/tag66.xml"/><Relationship Id="rId10" Type="http://schemas.openxmlformats.org/officeDocument/2006/relationships/image" Target="file:///C:\Users\1V994W2\PycharmProjects\PPT_Background_Generation/pic_temp/0_pic_quater_left_up.png" TargetMode="External"/><Relationship Id="rId4" Type="http://schemas.openxmlformats.org/officeDocument/2006/relationships/tags" Target="../tags/tag65.xml"/><Relationship Id="rId9"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5" name="图片 4"/>
          <p:cNvPicPr/>
          <p:nvPr userDrawn="1">
            <p:custDataLst>
              <p:tags r:id="rId1"/>
            </p:custDataLst>
          </p:nvPr>
        </p:nvPicPr>
        <p:blipFill>
          <a:blip r:embed="rId8" r:link="rId9"/>
          <a:stretch>
            <a:fillRect/>
          </a:stretch>
        </p:blipFill>
        <p:spPr>
          <a:xfrm>
            <a:off x="0" y="0"/>
            <a:ext cx="12192000" cy="6858000"/>
          </a:xfrm>
          <a:prstGeom prst="rect">
            <a:avLst/>
          </a:prstGeom>
        </p:spPr>
      </p:pic>
      <p:sp>
        <p:nvSpPr>
          <p:cNvPr id="16" name="日期占位符 15"/>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17" name="页脚占位符 16"/>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3" name="副标题 2"/>
          <p:cNvSpPr>
            <a:spLocks noGrp="1"/>
          </p:cNvSpPr>
          <p:nvPr>
            <p:ph type="subTitle" idx="14" hasCustomPrompt="1"/>
            <p:custDataLst>
              <p:tags r:id="rId5"/>
            </p:custDataLst>
          </p:nvPr>
        </p:nvSpPr>
        <p:spPr>
          <a:xfrm>
            <a:off x="938530" y="3177540"/>
            <a:ext cx="4826000" cy="1624330"/>
          </a:xfrm>
        </p:spPr>
        <p:txBody>
          <a:bodyPr vert="horz" wrap="square" lIns="90170" tIns="46990" rIns="90170" bIns="46990" anchor="t" anchorCtr="0">
            <a:normAutofit/>
          </a:bodyPr>
          <a:lstStyle>
            <a:lvl1pPr marL="0" marR="0" indent="0" algn="l" defTabSz="914400" rtl="0" eaLnBrk="1" fontAlgn="auto" latinLnBrk="0" hangingPunct="1">
              <a:lnSpc>
                <a:spcPct val="120000"/>
              </a:lnSpc>
              <a:spcBef>
                <a:spcPts val="800"/>
              </a:spcBef>
              <a:spcAft>
                <a:spcPts val="0"/>
              </a:spcAft>
              <a:buClrTx/>
              <a:buSzPts val="1600"/>
              <a:buFont typeface="Arial" panose="020B0604020202020204" pitchFamily="34" charset="0"/>
              <a:buNone/>
              <a:defRPr sz="1600" b="0" spc="150">
                <a:solidFill>
                  <a:schemeClr val="bg1"/>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单击此处编辑副标题</a:t>
            </a:r>
          </a:p>
        </p:txBody>
      </p:sp>
      <p:sp>
        <p:nvSpPr>
          <p:cNvPr id="2" name="标题 1"/>
          <p:cNvSpPr>
            <a:spLocks noGrp="1"/>
          </p:cNvSpPr>
          <p:nvPr>
            <p:ph type="ctrTitle" idx="13" hasCustomPrompt="1"/>
            <p:custDataLst>
              <p:tags r:id="rId6"/>
            </p:custDataLst>
          </p:nvPr>
        </p:nvSpPr>
        <p:spPr>
          <a:xfrm>
            <a:off x="938848" y="2056449"/>
            <a:ext cx="4825365" cy="970915"/>
          </a:xfrm>
        </p:spPr>
        <p:txBody>
          <a:bodyPr vert="horz" wrap="square" lIns="90170" tIns="46990" rIns="90170" bIns="46990" anchor="b" anchorCtr="0">
            <a:normAutofit/>
          </a:bodyPr>
          <a:lstStyle>
            <a:lvl1pPr marL="0" marR="0" indent="0" algn="l" defTabSz="914400" rtl="0" eaLnBrk="1" fontAlgn="auto" latinLnBrk="0" hangingPunct="1">
              <a:lnSpc>
                <a:spcPct val="100000"/>
              </a:lnSpc>
              <a:spcBef>
                <a:spcPct val="0"/>
              </a:spcBef>
              <a:spcAft>
                <a:spcPts val="0"/>
              </a:spcAft>
              <a:buClrTx/>
              <a:buSzPts val="5400"/>
              <a:buFont typeface="Arial" panose="020B0604020202020204" pitchFamily="34" charset="0"/>
              <a:buNone/>
              <a:defRPr sz="5400" b="0" spc="600">
                <a:solidFill>
                  <a:schemeClr val="bg1"/>
                </a:solidFill>
                <a:latin typeface="Arial" panose="020B0604020202020204" pitchFamily="34" charset="0"/>
                <a:ea typeface="汉仪旗黑-85S" panose="00020600040101010101" pitchFamily="18" charset="-122"/>
              </a:defRPr>
            </a:lvl1pPr>
          </a:lstStyle>
          <a:p>
            <a:r>
              <a:rPr lang="zh-CN" altLang="en-US"/>
              <a:t>编辑标题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pic>
        <p:nvPicPr>
          <p:cNvPr id="8" name="图片 7"/>
          <p:cNvPicPr/>
          <p:nvPr userDrawn="1">
            <p:custDataLst>
              <p:tags r:id="rId1"/>
            </p:custDataLst>
          </p:nvPr>
        </p:nvPicPr>
        <p:blipFill>
          <a:blip r:embed="rId8" r:link="rId9" cstate="email"/>
          <a:stretch>
            <a:fillRect/>
          </a:stretch>
        </p:blipFill>
        <p:spPr>
          <a:xfrm>
            <a:off x="0" y="0"/>
            <a:ext cx="720090" cy="465821"/>
          </a:xfrm>
          <a:prstGeom prst="rect">
            <a:avLst/>
          </a:prstGeom>
        </p:spPr>
      </p:pic>
      <p:pic>
        <p:nvPicPr>
          <p:cNvPr id="6" name="图片 5"/>
          <p:cNvPicPr/>
          <p:nvPr userDrawn="1">
            <p:custDataLst>
              <p:tags r:id="rId2"/>
            </p:custDataLst>
          </p:nvPr>
        </p:nvPicPr>
        <p:blipFill>
          <a:blip r:embed="rId10" r:link="rId11" cstate="email"/>
          <a:stretch>
            <a:fillRect/>
          </a:stretch>
        </p:blipFill>
        <p:spPr>
          <a:xfrm>
            <a:off x="11471910" y="0"/>
            <a:ext cx="720090" cy="528880"/>
          </a:xfrm>
          <a:prstGeom prst="rect">
            <a:avLst/>
          </a:prstGeom>
        </p:spPr>
      </p:pic>
      <p:sp>
        <p:nvSpPr>
          <p:cNvPr id="3" name="日期占位符 2"/>
          <p:cNvSpPr>
            <a:spLocks noGrp="1"/>
          </p:cNvSpPr>
          <p:nvPr>
            <p:ph type="dt" sz="half" idx="10"/>
            <p:custDataLst>
              <p:tags r:id="rId3"/>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4" name="页脚占位符 3"/>
          <p:cNvSpPr>
            <a:spLocks noGrp="1"/>
          </p:cNvSpPr>
          <p:nvPr>
            <p:ph type="ftr" sz="quarter" idx="11"/>
            <p:custDataLst>
              <p:tags r:id="rId4"/>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5"/>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6"/>
            </p:custDataLst>
          </p:nvPr>
        </p:nvSpPr>
        <p:spPr>
          <a:xfrm>
            <a:off x="669930" y="952508"/>
            <a:ext cx="10852237" cy="5388907"/>
          </a:xfrm>
        </p:spPr>
        <p:txBody>
          <a:bodyPr wrap="square">
            <a:normAutofit/>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pic>
        <p:nvPicPr>
          <p:cNvPr id="6" name="图片 5"/>
          <p:cNvPicPr/>
          <p:nvPr userDrawn="1">
            <p:custDataLst>
              <p:tags r:id="rId1"/>
            </p:custDataLst>
          </p:nvPr>
        </p:nvPicPr>
        <p:blipFill>
          <a:blip r:embed="rId8" r:link="rId9"/>
          <a:stretch>
            <a:fillRect/>
          </a:stretch>
        </p:blipFill>
        <p:spPr>
          <a:xfrm>
            <a:off x="0" y="0"/>
            <a:ext cx="12192000" cy="6858000"/>
          </a:xfrm>
          <a:prstGeom prst="rect">
            <a:avLst/>
          </a:prstGeom>
        </p:spPr>
      </p:pic>
      <p:sp>
        <p:nvSpPr>
          <p:cNvPr id="3" name="日期占位符 2"/>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4" name="页脚占位符 3"/>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7" name="文本占位符 6"/>
          <p:cNvSpPr>
            <a:spLocks noGrp="1"/>
          </p:cNvSpPr>
          <p:nvPr>
            <p:ph type="body" idx="14" hasCustomPrompt="1"/>
            <p:custDataLst>
              <p:tags r:id="rId5"/>
            </p:custDataLst>
          </p:nvPr>
        </p:nvSpPr>
        <p:spPr>
          <a:xfrm>
            <a:off x="995680" y="2480310"/>
            <a:ext cx="4359275" cy="533400"/>
          </a:xfrm>
        </p:spPr>
        <p:txBody>
          <a:bodyPr vert="horz" wrap="square" lIns="90170" tIns="46990" rIns="90170" bIns="46990" anchor="b" anchorCtr="0">
            <a:normAutofit/>
          </a:bodyPr>
          <a:lstStyle>
            <a:lvl1pPr marL="457200" marR="0" indent="-457200" algn="l" rtl="0" eaLnBrk="1" fontAlgn="auto">
              <a:lnSpc>
                <a:spcPct val="100000"/>
              </a:lnSpc>
              <a:spcBef>
                <a:spcPts val="0"/>
              </a:spcBef>
              <a:spcAft>
                <a:spcPts val="0"/>
              </a:spcAft>
              <a:buClrTx/>
              <a:buSzPts val="2000"/>
              <a:buFont typeface="Arial" panose="020B0604020202020204" pitchFamily="34" charset="0"/>
              <a:buNone/>
              <a:defRPr sz="2400" b="0" spc="200">
                <a:solidFill>
                  <a:schemeClr val="bg1"/>
                </a:solidFill>
                <a:latin typeface="Arial" panose="020B0604020202020204" pitchFamily="34" charset="0"/>
                <a:ea typeface="微软雅黑" panose="020B0503020204020204" charset="-122"/>
              </a:defRPr>
            </a:lvl1pPr>
          </a:lstStyle>
          <a:p>
            <a:pPr marL="0" marR="0" lvl="0" indent="0" algn="l" defTabSz="914400" rtl="0" eaLnBrk="1" fontAlgn="auto" latinLnBrk="0" hangingPunct="1">
              <a:lnSpc>
                <a:spcPct val="100000"/>
              </a:lnSpc>
              <a:spcBef>
                <a:spcPts val="0"/>
              </a:spcBef>
              <a:spcAft>
                <a:spcPts val="0"/>
              </a:spcAft>
              <a:buClr>
                <a:schemeClr val="tx1">
                  <a:lumMod val="65000"/>
                  <a:lumOff val="35000"/>
                </a:schemeClr>
              </a:buClr>
              <a:buSzPts val="2000"/>
              <a:buFont typeface="Arial" panose="020B0604020202020204" pitchFamily="34" charset="0"/>
              <a:buNone/>
            </a:pPr>
            <a:r>
              <a:rPr lang="zh-CN" altLang="en-US"/>
              <a:t>单击此处编辑文本</a:t>
            </a:r>
          </a:p>
        </p:txBody>
      </p:sp>
      <p:sp>
        <p:nvSpPr>
          <p:cNvPr id="2" name="标题 1"/>
          <p:cNvSpPr>
            <a:spLocks noGrp="1"/>
          </p:cNvSpPr>
          <p:nvPr>
            <p:ph type="title" idx="13" hasCustomPrompt="1"/>
            <p:custDataLst>
              <p:tags r:id="rId6"/>
            </p:custDataLst>
          </p:nvPr>
        </p:nvSpPr>
        <p:spPr>
          <a:xfrm>
            <a:off x="995045" y="3129280"/>
            <a:ext cx="4359910" cy="1172210"/>
          </a:xfrm>
        </p:spPr>
        <p:txBody>
          <a:bodyPr vert="horz" wrap="square" lIns="90170" tIns="46990" rIns="90170" bIns="46990" anchor="t" anchorCtr="0">
            <a:normAutofit/>
          </a:bodyPr>
          <a:lstStyle>
            <a:lvl1pPr marL="0" marR="0" indent="0" algn="l"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700">
                <a:solidFill>
                  <a:schemeClr val="bg1"/>
                </a:solidFill>
                <a:latin typeface="Arial" panose="020B0604020202020204" pitchFamily="34" charset="0"/>
                <a:ea typeface="汉仪旗黑-85S" panose="00020600040101010101" pitchFamily="18" charset="-122"/>
              </a:defRPr>
            </a:lvl1pPr>
          </a:lstStyle>
          <a:p>
            <a:r>
              <a:rPr lang="zh-CN" altLang="en-US"/>
              <a:t>编辑标题</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1"/>
            </p:custDataLst>
          </p:nvPr>
        </p:nvPicPr>
        <p:blipFill>
          <a:blip r:embed="rId8" r:link="rId9" cstate="email"/>
          <a:stretch>
            <a:fillRect/>
          </a:stretch>
        </p:blipFill>
        <p:spPr>
          <a:xfrm>
            <a:off x="0" y="0"/>
            <a:ext cx="720090" cy="465821"/>
          </a:xfrm>
          <a:prstGeom prst="rect">
            <a:avLst/>
          </a:prstGeom>
        </p:spPr>
      </p:pic>
      <p:pic>
        <p:nvPicPr>
          <p:cNvPr id="6" name="图片 5"/>
          <p:cNvPicPr/>
          <p:nvPr userDrawn="1">
            <p:custDataLst>
              <p:tags r:id="rId2"/>
            </p:custDataLst>
          </p:nvPr>
        </p:nvPicPr>
        <p:blipFill>
          <a:blip r:embed="rId10" r:link="rId11" cstate="email"/>
          <a:stretch>
            <a:fillRect/>
          </a:stretch>
        </p:blipFill>
        <p:spPr>
          <a:xfrm>
            <a:off x="11471910" y="0"/>
            <a:ext cx="720090" cy="528880"/>
          </a:xfrm>
          <a:prstGeom prst="rect">
            <a:avLst/>
          </a:prstGeom>
        </p:spPr>
      </p:pic>
      <p:sp>
        <p:nvSpPr>
          <p:cNvPr id="2" name="标题 1"/>
          <p:cNvSpPr>
            <a:spLocks noGrp="1"/>
          </p:cNvSpPr>
          <p:nvPr>
            <p:ph type="title"/>
            <p:custDataLst>
              <p:tags r:id="rId3"/>
            </p:custDataLst>
          </p:nvPr>
        </p:nvSpPr>
        <p:spPr>
          <a:xfrm>
            <a:off x="669882" y="443230"/>
            <a:ext cx="10852237"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4" name="页脚占位符 3"/>
          <p:cNvSpPr>
            <a:spLocks noGrp="1"/>
          </p:cNvSpPr>
          <p:nvPr>
            <p:ph type="ftr" sz="quarter" idx="11"/>
            <p:custDataLst>
              <p:tags r:id="rId5"/>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6"/>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9" name="图片 8"/>
          <p:cNvPicPr/>
          <p:nvPr userDrawn="1">
            <p:custDataLst>
              <p:tags r:id="rId2"/>
            </p:custDataLst>
          </p:nvPr>
        </p:nvPicPr>
        <p:blipFill>
          <a:blip r:embed="rId10" r:link="rId11" cstate="email"/>
          <a:stretch>
            <a:fillRect/>
          </a:stretch>
        </p:blipFill>
        <p:spPr>
          <a:xfrm>
            <a:off x="0" y="0"/>
            <a:ext cx="720090" cy="465821"/>
          </a:xfrm>
          <a:prstGeom prst="rect">
            <a:avLst/>
          </a:prstGeom>
        </p:spPr>
      </p:pic>
      <p:pic>
        <p:nvPicPr>
          <p:cNvPr id="8" name="图片 7"/>
          <p:cNvPicPr/>
          <p:nvPr userDrawn="1">
            <p:custDataLst>
              <p:tags r:id="rId3"/>
            </p:custDataLst>
          </p:nvPr>
        </p:nvPicPr>
        <p:blipFill>
          <a:blip r:embed="rId12" r:link="rId13" cstate="email"/>
          <a:stretch>
            <a:fillRect/>
          </a:stretch>
        </p:blipFill>
        <p:spPr>
          <a:xfrm>
            <a:off x="11471910" y="0"/>
            <a:ext cx="720090" cy="528880"/>
          </a:xfrm>
          <a:prstGeom prst="rect">
            <a:avLst/>
          </a:prstGeom>
        </p:spPr>
      </p:pic>
      <p:sp>
        <p:nvSpPr>
          <p:cNvPr id="2" name="标题 1"/>
          <p:cNvSpPr>
            <a:spLocks noGrp="1"/>
          </p:cNvSpPr>
          <p:nvPr>
            <p:ph type="title" hasCustomPrompt="1"/>
            <p:custDataLst>
              <p:tags r:id="rId4"/>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p:ph sz="quarter" idx="13"/>
            <p:custDataLst>
              <p:tags r:id="rId5"/>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6"/>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4" name="页脚占位符 3"/>
          <p:cNvSpPr>
            <a:spLocks noGrp="1"/>
          </p:cNvSpPr>
          <p:nvPr>
            <p:ph type="ftr" sz="quarter" idx="11"/>
            <p:custDataLst>
              <p:tags r:id="rId7"/>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8"/>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8" name="图片 7"/>
          <p:cNvPicPr/>
          <p:nvPr userDrawn="1">
            <p:custDataLst>
              <p:tags r:id="rId2"/>
            </p:custDataLst>
          </p:nvPr>
        </p:nvPicPr>
        <p:blipFill>
          <a:blip r:embed="rId10" r:link="rId11" cstate="email"/>
          <a:stretch>
            <a:fillRect/>
          </a:stretch>
        </p:blipFill>
        <p:spPr>
          <a:xfrm>
            <a:off x="11471910" y="0"/>
            <a:ext cx="720090" cy="465821"/>
          </a:xfrm>
          <a:prstGeom prst="rect">
            <a:avLst/>
          </a:prstGeom>
        </p:spPr>
      </p:pic>
      <p:sp>
        <p:nvSpPr>
          <p:cNvPr id="2" name="标题 1"/>
          <p:cNvSpPr>
            <a:spLocks noGrp="1"/>
          </p:cNvSpPr>
          <p:nvPr>
            <p:ph type="title" hasCustomPrompt="1"/>
            <p:custDataLst>
              <p:tags r:id="rId3"/>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p>
        </p:txBody>
      </p:sp>
      <p:sp>
        <p:nvSpPr>
          <p:cNvPr id="3" name="日期占位符 2"/>
          <p:cNvSpPr>
            <a:spLocks noGrp="1"/>
          </p:cNvSpPr>
          <p:nvPr>
            <p:ph type="dt" sz="half" idx="10"/>
            <p:custDataLst>
              <p:tags r:id="rId4"/>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4" name="页脚占位符 3"/>
          <p:cNvSpPr>
            <a:spLocks noGrp="1"/>
          </p:cNvSpPr>
          <p:nvPr>
            <p:ph type="ftr" sz="quarter" idx="11"/>
            <p:custDataLst>
              <p:tags r:id="rId5"/>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6"/>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1" name="矩形 10"/>
          <p:cNvSpPr/>
          <p:nvPr userDrawn="1">
            <p:custDataLst>
              <p:tags r:id="rId1"/>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0" name="图片 9"/>
          <p:cNvPicPr/>
          <p:nvPr userDrawn="1">
            <p:custDataLst>
              <p:tags r:id="rId2"/>
            </p:custDataLst>
          </p:nvPr>
        </p:nvPicPr>
        <p:blipFill>
          <a:blip r:embed="rId11" r:link="rId12" cstate="email"/>
          <a:stretch>
            <a:fillRect/>
          </a:stretch>
        </p:blipFill>
        <p:spPr>
          <a:xfrm>
            <a:off x="0" y="0"/>
            <a:ext cx="720090" cy="465821"/>
          </a:xfrm>
          <a:prstGeom prst="rect">
            <a:avLst/>
          </a:prstGeom>
        </p:spPr>
      </p:pic>
      <p:pic>
        <p:nvPicPr>
          <p:cNvPr id="8" name="图片 7"/>
          <p:cNvPicPr/>
          <p:nvPr userDrawn="1">
            <p:custDataLst>
              <p:tags r:id="rId3"/>
            </p:custDataLst>
          </p:nvPr>
        </p:nvPicPr>
        <p:blipFill>
          <a:blip r:embed="rId13" r:link="rId14" cstate="email"/>
          <a:stretch>
            <a:fillRect/>
          </a:stretch>
        </p:blipFill>
        <p:spPr>
          <a:xfrm>
            <a:off x="11471910" y="0"/>
            <a:ext cx="720090" cy="528880"/>
          </a:xfrm>
          <a:prstGeom prst="rect">
            <a:avLst/>
          </a:prstGeom>
        </p:spPr>
      </p:pic>
      <p:sp>
        <p:nvSpPr>
          <p:cNvPr id="2" name="标题 1"/>
          <p:cNvSpPr>
            <a:spLocks noGrp="1"/>
          </p:cNvSpPr>
          <p:nvPr>
            <p:ph type="title"/>
            <p:custDataLst>
              <p:tags r:id="rId4"/>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p>
        </p:txBody>
      </p:sp>
      <p:sp>
        <p:nvSpPr>
          <p:cNvPr id="3" name="日期占位符 2"/>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4" name="页脚占位符 3"/>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p:ph sz="quarter" idx="14"/>
            <p:custDataLst>
              <p:tags r:id="rId9"/>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11" name="矩形 10"/>
          <p:cNvSpPr/>
          <p:nvPr userDrawn="1">
            <p:custDataLst>
              <p:tags r:id="rId1"/>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0" name="图片 9"/>
          <p:cNvPicPr/>
          <p:nvPr userDrawn="1">
            <p:custDataLst>
              <p:tags r:id="rId2"/>
            </p:custDataLst>
          </p:nvPr>
        </p:nvPicPr>
        <p:blipFill>
          <a:blip r:embed="rId11" r:link="rId12" cstate="email"/>
          <a:stretch>
            <a:fillRect/>
          </a:stretch>
        </p:blipFill>
        <p:spPr>
          <a:xfrm>
            <a:off x="0" y="0"/>
            <a:ext cx="720090" cy="465821"/>
          </a:xfrm>
          <a:prstGeom prst="rect">
            <a:avLst/>
          </a:prstGeom>
        </p:spPr>
      </p:pic>
      <p:pic>
        <p:nvPicPr>
          <p:cNvPr id="8" name="图片 7"/>
          <p:cNvPicPr/>
          <p:nvPr userDrawn="1">
            <p:custDataLst>
              <p:tags r:id="rId3"/>
            </p:custDataLst>
          </p:nvPr>
        </p:nvPicPr>
        <p:blipFill>
          <a:blip r:embed="rId13" r:link="rId14" cstate="email"/>
          <a:stretch>
            <a:fillRect/>
          </a:stretch>
        </p:blipFill>
        <p:spPr>
          <a:xfrm>
            <a:off x="11471910" y="0"/>
            <a:ext cx="720090" cy="528880"/>
          </a:xfrm>
          <a:prstGeom prst="rect">
            <a:avLst/>
          </a:prstGeom>
        </p:spPr>
      </p:pic>
      <p:sp>
        <p:nvSpPr>
          <p:cNvPr id="2" name="标题 1"/>
          <p:cNvSpPr>
            <a:spLocks noGrp="1"/>
          </p:cNvSpPr>
          <p:nvPr>
            <p:ph type="title"/>
            <p:custDataLst>
              <p:tags r:id="rId4"/>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4" name="页脚占位符 3"/>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9"/>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1"/>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2" name="图片 11"/>
          <p:cNvPicPr/>
          <p:nvPr userDrawn="1">
            <p:custDataLst>
              <p:tags r:id="rId2"/>
            </p:custDataLst>
          </p:nvPr>
        </p:nvPicPr>
        <p:blipFill>
          <a:blip r:embed="rId13" r:link="rId14" cstate="email"/>
          <a:stretch>
            <a:fillRect/>
          </a:stretch>
        </p:blipFill>
        <p:spPr>
          <a:xfrm>
            <a:off x="11471910" y="6392179"/>
            <a:ext cx="720090" cy="465821"/>
          </a:xfrm>
          <a:prstGeom prst="rect">
            <a:avLst/>
          </a:prstGeom>
        </p:spPr>
      </p:pic>
      <p:pic>
        <p:nvPicPr>
          <p:cNvPr id="10" name="图片 9"/>
          <p:cNvPicPr/>
          <p:nvPr userDrawn="1">
            <p:custDataLst>
              <p:tags r:id="rId3"/>
            </p:custDataLst>
          </p:nvPr>
        </p:nvPicPr>
        <p:blipFill>
          <a:blip r:embed="rId15" r:link="rId16" cstate="email"/>
          <a:stretch>
            <a:fillRect/>
          </a:stretch>
        </p:blipFill>
        <p:spPr>
          <a:xfrm>
            <a:off x="0" y="6329120"/>
            <a:ext cx="720090" cy="528880"/>
          </a:xfrm>
          <a:prstGeom prst="rect">
            <a:avLst/>
          </a:prstGeom>
        </p:spPr>
      </p:pic>
      <p:sp>
        <p:nvSpPr>
          <p:cNvPr id="2" name="标题 1"/>
          <p:cNvSpPr>
            <a:spLocks noGrp="1"/>
          </p:cNvSpPr>
          <p:nvPr>
            <p:ph type="title"/>
            <p:custDataLst>
              <p:tags r:id="rId4"/>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4" name="页脚占位符 3"/>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8"/>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9"/>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10"/>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11"/>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9" name="图片 8"/>
          <p:cNvPicPr/>
          <p:nvPr userDrawn="1">
            <p:custDataLst>
              <p:tags r:id="rId2"/>
            </p:custDataLst>
          </p:nvPr>
        </p:nvPicPr>
        <p:blipFill>
          <a:blip r:embed="rId10" r:link="rId11" cstate="email"/>
          <a:stretch>
            <a:fillRect/>
          </a:stretch>
        </p:blipFill>
        <p:spPr>
          <a:xfrm>
            <a:off x="10571797" y="5809903"/>
            <a:ext cx="1620202" cy="1048097"/>
          </a:xfrm>
          <a:prstGeom prst="rect">
            <a:avLst/>
          </a:prstGeom>
        </p:spPr>
      </p:pic>
      <p:pic>
        <p:nvPicPr>
          <p:cNvPr id="8" name="图片 7"/>
          <p:cNvPicPr/>
          <p:nvPr userDrawn="1">
            <p:custDataLst>
              <p:tags r:id="rId3"/>
            </p:custDataLst>
          </p:nvPr>
        </p:nvPicPr>
        <p:blipFill>
          <a:blip r:embed="rId12" r:link="rId13" cstate="email"/>
          <a:stretch>
            <a:fillRect/>
          </a:stretch>
        </p:blipFill>
        <p:spPr>
          <a:xfrm>
            <a:off x="0" y="5668021"/>
            <a:ext cx="1620202" cy="1189979"/>
          </a:xfrm>
          <a:prstGeom prst="rect">
            <a:avLst/>
          </a:prstGeom>
        </p:spPr>
      </p:pic>
      <p:sp>
        <p:nvSpPr>
          <p:cNvPr id="2" name="标题 1"/>
          <p:cNvSpPr>
            <a:spLocks noGrp="1"/>
          </p:cNvSpPr>
          <p:nvPr>
            <p:ph type="title" hasCustomPrompt="1"/>
            <p:custDataLst>
              <p:tags r:id="rId4"/>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4" name="页脚占位符 3"/>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402C9D9E-4523-4B9A-9A2D-6B25E52EB66A}" type="slidenum">
              <a:rPr lang="en-US" altLang="zh-CN"/>
              <a:t>‹#›</a:t>
            </a:fld>
            <a:endParaRPr lang="en-US" altLang="zh-CN"/>
          </a:p>
        </p:txBody>
      </p:sp>
    </p:spTree>
    <p:extLst>
      <p:ext uri="{BB962C8B-B14F-4D97-AF65-F5344CB8AC3E}">
        <p14:creationId xmlns:p14="http://schemas.microsoft.com/office/powerpoint/2010/main" val="3863509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pic>
        <p:nvPicPr>
          <p:cNvPr id="8" name="图片 7"/>
          <p:cNvPicPr/>
          <p:nvPr userDrawn="1">
            <p:custDataLst>
              <p:tags r:id="rId1"/>
            </p:custDataLst>
          </p:nvPr>
        </p:nvPicPr>
        <p:blipFill>
          <a:blip r:embed="rId9" r:link="rId10" cstate="email"/>
          <a:stretch>
            <a:fillRect/>
          </a:stretch>
        </p:blipFill>
        <p:spPr>
          <a:xfrm>
            <a:off x="0" y="0"/>
            <a:ext cx="720090" cy="465821"/>
          </a:xfrm>
          <a:prstGeom prst="rect">
            <a:avLst/>
          </a:prstGeom>
        </p:spPr>
      </p:pic>
      <p:pic>
        <p:nvPicPr>
          <p:cNvPr id="7" name="图片 6"/>
          <p:cNvPicPr/>
          <p:nvPr userDrawn="1">
            <p:custDataLst>
              <p:tags r:id="rId2"/>
            </p:custDataLst>
          </p:nvPr>
        </p:nvPicPr>
        <p:blipFill>
          <a:blip r:embed="rId11" r:link="rId12" cstate="email"/>
          <a:stretch>
            <a:fillRect/>
          </a:stretch>
        </p:blipFill>
        <p:spPr>
          <a:xfrm>
            <a:off x="11471910" y="0"/>
            <a:ext cx="720090" cy="528880"/>
          </a:xfrm>
          <a:prstGeom prst="rect">
            <a:avLst/>
          </a:prstGeom>
        </p:spPr>
      </p:pic>
      <p:sp>
        <p:nvSpPr>
          <p:cNvPr id="2" name="标题 1"/>
          <p:cNvSpPr>
            <a:spLocks noGrp="1"/>
          </p:cNvSpPr>
          <p:nvPr>
            <p:ph type="title"/>
            <p:custDataLst>
              <p:tags r:id="rId3"/>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4"/>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5" name="页脚占位符 4"/>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tx2"/>
        </a:solidFill>
        <a:effectLst/>
      </p:bgPr>
    </p:bg>
    <p:spTree>
      <p:nvGrpSpPr>
        <p:cNvPr id="1" name=""/>
        <p:cNvGrpSpPr/>
        <p:nvPr/>
      </p:nvGrpSpPr>
      <p:grpSpPr>
        <a:xfrm>
          <a:off x="0" y="0"/>
          <a:ext cx="0" cy="0"/>
          <a:chOff x="0" y="0"/>
          <a:chExt cx="0" cy="0"/>
        </a:xfrm>
      </p:grpSpPr>
      <p:pic>
        <p:nvPicPr>
          <p:cNvPr id="7" name="图片 6"/>
          <p:cNvPicPr/>
          <p:nvPr userDrawn="1">
            <p:custDataLst>
              <p:tags r:id="rId1"/>
            </p:custDataLst>
          </p:nvPr>
        </p:nvPicPr>
        <p:blipFill>
          <a:blip r:embed="rId7" r:link="rId8" cstate="email"/>
          <a:stretch>
            <a:fillRect/>
          </a:stretch>
        </p:blipFill>
        <p:spPr>
          <a:xfrm>
            <a:off x="0" y="1397000"/>
            <a:ext cx="3612445" cy="4064000"/>
          </a:xfrm>
          <a:prstGeom prst="rect">
            <a:avLst/>
          </a:prstGeom>
        </p:spPr>
      </p:pic>
      <p:sp>
        <p:nvSpPr>
          <p:cNvPr id="4" name="日期占位符 3"/>
          <p:cNvSpPr>
            <a:spLocks noGrp="1"/>
          </p:cNvSpPr>
          <p:nvPr>
            <p:ph type="dt" sz="half" idx="10"/>
            <p:custDataLst>
              <p:tags r:id="rId2"/>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5" name="页脚占位符 4"/>
          <p:cNvSpPr>
            <a:spLocks noGrp="1"/>
          </p:cNvSpPr>
          <p:nvPr>
            <p:ph type="ftr" sz="quarter" idx="11"/>
            <p:custDataLst>
              <p:tags r:id="rId3"/>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4"/>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2" name="标题 1"/>
          <p:cNvSpPr>
            <a:spLocks noGrp="1"/>
          </p:cNvSpPr>
          <p:nvPr>
            <p:ph type="ctrTitle" idx="13" hasCustomPrompt="1"/>
            <p:custDataLst>
              <p:tags r:id="rId5"/>
            </p:custDataLst>
          </p:nvPr>
        </p:nvSpPr>
        <p:spPr>
          <a:xfrm>
            <a:off x="4582479" y="2610168"/>
            <a:ext cx="4932045" cy="1637665"/>
          </a:xfrm>
        </p:spPr>
        <p:txBody>
          <a:bodyPr vert="horz" wrap="square" lIns="90170" tIns="46990" rIns="90170" bIns="46990" anchor="ctr" anchorCtr="0">
            <a:normAutofit/>
          </a:bodyPr>
          <a:lstStyle>
            <a:lvl1pPr marL="0" marR="0" indent="0" algn="dist" defTabSz="914400" rtl="0" eaLnBrk="1" fontAlgn="auto" latinLnBrk="0" hangingPunct="1">
              <a:lnSpc>
                <a:spcPct val="100000"/>
              </a:lnSpc>
              <a:spcBef>
                <a:spcPct val="0"/>
              </a:spcBef>
              <a:spcAft>
                <a:spcPts val="0"/>
              </a:spcAft>
              <a:buClrTx/>
              <a:buSzPts val="8000"/>
              <a:buFont typeface="Arial" panose="020B0604020202020204" pitchFamily="34" charset="0"/>
              <a:buNone/>
              <a:defRPr sz="8000" b="0" spc="8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a:t>编辑标题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pic>
        <p:nvPicPr>
          <p:cNvPr id="9" name="图片 8"/>
          <p:cNvPicPr/>
          <p:nvPr userDrawn="1">
            <p:custDataLst>
              <p:tags r:id="rId1"/>
            </p:custDataLst>
          </p:nvPr>
        </p:nvPicPr>
        <p:blipFill>
          <a:blip r:embed="rId10" r:link="rId11" cstate="email"/>
          <a:stretch>
            <a:fillRect/>
          </a:stretch>
        </p:blipFill>
        <p:spPr>
          <a:xfrm>
            <a:off x="0" y="0"/>
            <a:ext cx="720090" cy="465821"/>
          </a:xfrm>
          <a:prstGeom prst="rect">
            <a:avLst/>
          </a:prstGeom>
        </p:spPr>
      </p:pic>
      <p:pic>
        <p:nvPicPr>
          <p:cNvPr id="8" name="图片 7"/>
          <p:cNvPicPr/>
          <p:nvPr userDrawn="1">
            <p:custDataLst>
              <p:tags r:id="rId2"/>
            </p:custDataLst>
          </p:nvPr>
        </p:nvPicPr>
        <p:blipFill>
          <a:blip r:embed="rId12" r:link="rId13" cstate="email"/>
          <a:stretch>
            <a:fillRect/>
          </a:stretch>
        </p:blipFill>
        <p:spPr>
          <a:xfrm>
            <a:off x="11471910" y="0"/>
            <a:ext cx="720090" cy="528880"/>
          </a:xfrm>
          <a:prstGeom prst="rect">
            <a:avLst/>
          </a:prstGeom>
        </p:spPr>
      </p:pic>
      <p:sp>
        <p:nvSpPr>
          <p:cNvPr id="2" name="标题 1"/>
          <p:cNvSpPr>
            <a:spLocks noGrp="1"/>
          </p:cNvSpPr>
          <p:nvPr>
            <p:ph type="title"/>
            <p:custDataLst>
              <p:tags r:id="rId3"/>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4"/>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5"/>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6"/>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6" name="页脚占位符 5"/>
          <p:cNvSpPr>
            <a:spLocks noGrp="1"/>
          </p:cNvSpPr>
          <p:nvPr>
            <p:ph type="ftr" sz="quarter" idx="11"/>
            <p:custDataLst>
              <p:tags r:id="rId7"/>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8"/>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pic>
        <p:nvPicPr>
          <p:cNvPr id="11" name="图片 10"/>
          <p:cNvPicPr/>
          <p:nvPr userDrawn="1">
            <p:custDataLst>
              <p:tags r:id="rId1"/>
            </p:custDataLst>
          </p:nvPr>
        </p:nvPicPr>
        <p:blipFill>
          <a:blip r:embed="rId12" r:link="rId13" cstate="email"/>
          <a:stretch>
            <a:fillRect/>
          </a:stretch>
        </p:blipFill>
        <p:spPr>
          <a:xfrm>
            <a:off x="0" y="0"/>
            <a:ext cx="720090" cy="465821"/>
          </a:xfrm>
          <a:prstGeom prst="rect">
            <a:avLst/>
          </a:prstGeom>
        </p:spPr>
      </p:pic>
      <p:pic>
        <p:nvPicPr>
          <p:cNvPr id="10" name="图片 9"/>
          <p:cNvPicPr/>
          <p:nvPr userDrawn="1">
            <p:custDataLst>
              <p:tags r:id="rId2"/>
            </p:custDataLst>
          </p:nvPr>
        </p:nvPicPr>
        <p:blipFill>
          <a:blip r:embed="rId14" r:link="rId15" cstate="email"/>
          <a:stretch>
            <a:fillRect/>
          </a:stretch>
        </p:blipFill>
        <p:spPr>
          <a:xfrm>
            <a:off x="11471910" y="0"/>
            <a:ext cx="720090" cy="528880"/>
          </a:xfrm>
          <a:prstGeom prst="rect">
            <a:avLst/>
          </a:prstGeom>
        </p:spPr>
      </p:pic>
      <p:sp>
        <p:nvSpPr>
          <p:cNvPr id="2" name="标题 1"/>
          <p:cNvSpPr>
            <a:spLocks noGrp="1"/>
          </p:cNvSpPr>
          <p:nvPr>
            <p:ph type="title"/>
            <p:custDataLst>
              <p:tags r:id="rId3"/>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4"/>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5"/>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6"/>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7"/>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8"/>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8" name="页脚占位符 7"/>
          <p:cNvSpPr>
            <a:spLocks noGrp="1"/>
          </p:cNvSpPr>
          <p:nvPr>
            <p:ph type="ftr" sz="quarter" idx="11"/>
            <p:custDataLst>
              <p:tags r:id="rId9"/>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0"/>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pic>
        <p:nvPicPr>
          <p:cNvPr id="8" name="图片 7"/>
          <p:cNvPicPr/>
          <p:nvPr userDrawn="1">
            <p:custDataLst>
              <p:tags r:id="rId1"/>
            </p:custDataLst>
          </p:nvPr>
        </p:nvPicPr>
        <p:blipFill>
          <a:blip r:embed="rId9" r:link="rId10" cstate="email"/>
          <a:stretch>
            <a:fillRect/>
          </a:stretch>
        </p:blipFill>
        <p:spPr>
          <a:xfrm>
            <a:off x="7498080" y="2194560"/>
            <a:ext cx="4389120" cy="2468880"/>
          </a:xfrm>
          <a:prstGeom prst="rect">
            <a:avLst/>
          </a:prstGeom>
        </p:spPr>
      </p:pic>
      <p:sp>
        <p:nvSpPr>
          <p:cNvPr id="7" name="矩形 6"/>
          <p:cNvSpPr/>
          <p:nvPr userDrawn="1">
            <p:custDataLst>
              <p:tags r:id="rId2"/>
            </p:custDataLst>
          </p:nvPr>
        </p:nvSpPr>
        <p:spPr>
          <a:xfrm>
            <a:off x="0" y="0"/>
            <a:ext cx="7315200"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6" name="图片 5"/>
          <p:cNvPicPr/>
          <p:nvPr userDrawn="1">
            <p:custDataLst>
              <p:tags r:id="rId3"/>
            </p:custDataLst>
          </p:nvPr>
        </p:nvPicPr>
        <p:blipFill>
          <a:blip r:embed="rId11" r:link="rId12" cstate="email"/>
          <a:stretch>
            <a:fillRect/>
          </a:stretch>
        </p:blipFill>
        <p:spPr>
          <a:xfrm>
            <a:off x="0" y="6329120"/>
            <a:ext cx="720090" cy="528880"/>
          </a:xfrm>
          <a:prstGeom prst="rect">
            <a:avLst/>
          </a:prstGeom>
        </p:spPr>
      </p:pic>
      <p:sp>
        <p:nvSpPr>
          <p:cNvPr id="2" name="标题 1"/>
          <p:cNvSpPr>
            <a:spLocks noGrp="1"/>
          </p:cNvSpPr>
          <p:nvPr>
            <p:ph type="title"/>
            <p:custDataLst>
              <p:tags r:id="rId4"/>
            </p:custDataLst>
          </p:nvPr>
        </p:nvSpPr>
        <p:spPr>
          <a:xfrm>
            <a:off x="669882" y="443230"/>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4" name="页脚占位符 3"/>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3" name="页脚占位符 2"/>
          <p:cNvSpPr>
            <a:spLocks noGrp="1"/>
          </p:cNvSpPr>
          <p:nvPr>
            <p:ph type="ftr" sz="quarter" idx="11"/>
            <p:custDataLst>
              <p:tags r:id="rId2"/>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3"/>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pic>
        <p:nvPicPr>
          <p:cNvPr id="9" name="图片 8"/>
          <p:cNvPicPr/>
          <p:nvPr userDrawn="1">
            <p:custDataLst>
              <p:tags r:id="rId1"/>
            </p:custDataLst>
          </p:nvPr>
        </p:nvPicPr>
        <p:blipFill>
          <a:blip r:embed="rId10" r:link="rId11" cstate="email"/>
          <a:stretch>
            <a:fillRect/>
          </a:stretch>
        </p:blipFill>
        <p:spPr>
          <a:xfrm>
            <a:off x="0" y="0"/>
            <a:ext cx="720090" cy="465821"/>
          </a:xfrm>
          <a:prstGeom prst="rect">
            <a:avLst/>
          </a:prstGeom>
        </p:spPr>
      </p:pic>
      <p:pic>
        <p:nvPicPr>
          <p:cNvPr id="8" name="图片 7"/>
          <p:cNvPicPr/>
          <p:nvPr userDrawn="1">
            <p:custDataLst>
              <p:tags r:id="rId2"/>
            </p:custDataLst>
          </p:nvPr>
        </p:nvPicPr>
        <p:blipFill>
          <a:blip r:embed="rId12" r:link="rId13" cstate="email"/>
          <a:stretch>
            <a:fillRect/>
          </a:stretch>
        </p:blipFill>
        <p:spPr>
          <a:xfrm>
            <a:off x="11471910" y="0"/>
            <a:ext cx="720090" cy="528880"/>
          </a:xfrm>
          <a:prstGeom prst="rect">
            <a:avLst/>
          </a:prstGeom>
        </p:spPr>
      </p:pic>
      <p:sp>
        <p:nvSpPr>
          <p:cNvPr id="2" name="标题 1"/>
          <p:cNvSpPr>
            <a:spLocks noGrp="1"/>
          </p:cNvSpPr>
          <p:nvPr>
            <p:ph type="title"/>
            <p:custDataLst>
              <p:tags r:id="rId3"/>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4"/>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5"/>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6"/>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t>2024/8/29</a:t>
            </a:fld>
            <a:endParaRPr lang="zh-CN" altLang="en-US" dirty="0"/>
          </a:p>
        </p:txBody>
      </p:sp>
      <p:sp>
        <p:nvSpPr>
          <p:cNvPr id="6" name="页脚占位符 5"/>
          <p:cNvSpPr>
            <a:spLocks noGrp="1"/>
          </p:cNvSpPr>
          <p:nvPr>
            <p:ph type="ftr" sz="quarter" idx="11"/>
            <p:custDataLst>
              <p:tags r:id="rId7"/>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8"/>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pic>
        <p:nvPicPr>
          <p:cNvPr id="8" name="图片 7"/>
          <p:cNvPicPr/>
          <p:nvPr userDrawn="1">
            <p:custDataLst>
              <p:tags r:id="rId1"/>
            </p:custDataLst>
          </p:nvPr>
        </p:nvPicPr>
        <p:blipFill>
          <a:blip r:embed="rId9" r:link="rId10" cstate="email"/>
          <a:stretch>
            <a:fillRect/>
          </a:stretch>
        </p:blipFill>
        <p:spPr>
          <a:xfrm>
            <a:off x="0" y="0"/>
            <a:ext cx="720090" cy="465821"/>
          </a:xfrm>
          <a:prstGeom prst="rect">
            <a:avLst/>
          </a:prstGeom>
        </p:spPr>
      </p:pic>
      <p:pic>
        <p:nvPicPr>
          <p:cNvPr id="7" name="图片 6"/>
          <p:cNvPicPr/>
          <p:nvPr userDrawn="1">
            <p:custDataLst>
              <p:tags r:id="rId2"/>
            </p:custDataLst>
          </p:nvPr>
        </p:nvPicPr>
        <p:blipFill>
          <a:blip r:embed="rId11" r:link="rId12" cstate="email"/>
          <a:stretch>
            <a:fillRect/>
          </a:stretch>
        </p:blipFill>
        <p:spPr>
          <a:xfrm>
            <a:off x="11471910" y="0"/>
            <a:ext cx="720090" cy="528880"/>
          </a:xfrm>
          <a:prstGeom prst="rect">
            <a:avLst/>
          </a:prstGeom>
        </p:spPr>
      </p:pic>
      <p:sp>
        <p:nvSpPr>
          <p:cNvPr id="2" name="竖排标题 1"/>
          <p:cNvSpPr>
            <a:spLocks noGrp="1"/>
          </p:cNvSpPr>
          <p:nvPr>
            <p:ph type="title" orient="vert"/>
            <p:custDataLst>
              <p:tags r:id="rId3"/>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4"/>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5"/>
            </p:custDataLst>
          </p:nvPr>
        </p:nvSpPr>
        <p:spPr>
          <a:xfrm>
            <a:off x="879742"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5" name="页脚占位符 4"/>
          <p:cNvSpPr>
            <a:spLocks noGrp="1"/>
          </p:cNvSpPr>
          <p:nvPr>
            <p:ph type="ftr" sz="quarter" idx="11"/>
            <p:custDataLst>
              <p:tags r:id="rId6"/>
            </p:custDataLst>
          </p:nvPr>
        </p:nvSpPr>
        <p:spPr>
          <a:xfrm>
            <a:off x="4116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7"/>
            </p:custDataLst>
          </p:nvPr>
        </p:nvSpPr>
        <p:spPr>
          <a:xfrm>
            <a:off x="861060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7.xml"/><Relationship Id="rId3" Type="http://schemas.openxmlformats.org/officeDocument/2006/relationships/slideLayout" Target="../slideLayouts/slideLayout3.xml"/><Relationship Id="rId21"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4.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1"/>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22"/>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3"/>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2024/8/29</a:t>
            </a:fld>
            <a:endParaRPr lang="zh-CN" altLang="en-US"/>
          </a:p>
        </p:txBody>
      </p:sp>
      <p:sp>
        <p:nvSpPr>
          <p:cNvPr id="5" name="页脚占位符 4"/>
          <p:cNvSpPr>
            <a:spLocks noGrp="1"/>
          </p:cNvSpPr>
          <p:nvPr>
            <p:ph type="ftr" sz="quarter" idx="3"/>
            <p:custDataLst>
              <p:tags r:id="rId24"/>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5"/>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2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8" Type="http://schemas.openxmlformats.org/officeDocument/2006/relationships/tags" Target="../tags/tag171.xml"/><Relationship Id="rId13" Type="http://schemas.openxmlformats.org/officeDocument/2006/relationships/tags" Target="../tags/tag176.xml"/><Relationship Id="rId18" Type="http://schemas.openxmlformats.org/officeDocument/2006/relationships/tags" Target="../tags/tag181.xml"/><Relationship Id="rId3" Type="http://schemas.openxmlformats.org/officeDocument/2006/relationships/tags" Target="../tags/tag166.xml"/><Relationship Id="rId21" Type="http://schemas.openxmlformats.org/officeDocument/2006/relationships/slideLayout" Target="../slideLayouts/slideLayout7.xml"/><Relationship Id="rId7" Type="http://schemas.openxmlformats.org/officeDocument/2006/relationships/tags" Target="../tags/tag170.xml"/><Relationship Id="rId12" Type="http://schemas.openxmlformats.org/officeDocument/2006/relationships/tags" Target="../tags/tag175.xml"/><Relationship Id="rId17" Type="http://schemas.openxmlformats.org/officeDocument/2006/relationships/tags" Target="../tags/tag180.xml"/><Relationship Id="rId2" Type="http://schemas.openxmlformats.org/officeDocument/2006/relationships/tags" Target="../tags/tag165.xml"/><Relationship Id="rId16" Type="http://schemas.openxmlformats.org/officeDocument/2006/relationships/tags" Target="../tags/tag179.xml"/><Relationship Id="rId20" Type="http://schemas.openxmlformats.org/officeDocument/2006/relationships/tags" Target="../tags/tag183.xml"/><Relationship Id="rId1" Type="http://schemas.openxmlformats.org/officeDocument/2006/relationships/tags" Target="../tags/tag164.xml"/><Relationship Id="rId6" Type="http://schemas.openxmlformats.org/officeDocument/2006/relationships/tags" Target="../tags/tag169.xml"/><Relationship Id="rId11" Type="http://schemas.openxmlformats.org/officeDocument/2006/relationships/tags" Target="../tags/tag174.xml"/><Relationship Id="rId5" Type="http://schemas.openxmlformats.org/officeDocument/2006/relationships/tags" Target="../tags/tag168.xml"/><Relationship Id="rId15" Type="http://schemas.openxmlformats.org/officeDocument/2006/relationships/tags" Target="../tags/tag178.xml"/><Relationship Id="rId10" Type="http://schemas.openxmlformats.org/officeDocument/2006/relationships/tags" Target="../tags/tag173.xml"/><Relationship Id="rId19" Type="http://schemas.openxmlformats.org/officeDocument/2006/relationships/tags" Target="../tags/tag182.xml"/><Relationship Id="rId4" Type="http://schemas.openxmlformats.org/officeDocument/2006/relationships/tags" Target="../tags/tag167.xml"/><Relationship Id="rId9" Type="http://schemas.openxmlformats.org/officeDocument/2006/relationships/tags" Target="../tags/tag172.xml"/><Relationship Id="rId14" Type="http://schemas.openxmlformats.org/officeDocument/2006/relationships/tags" Target="../tags/tag177.xml"/><Relationship Id="rId22"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tags" Target="../tags/tag184.xml"/><Relationship Id="rId5" Type="http://schemas.openxmlformats.org/officeDocument/2006/relationships/image" Target="../media/image7.png"/><Relationship Id="rId4"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 Id="rId5" Type="http://schemas.openxmlformats.org/officeDocument/2006/relationships/image" Target="../media/image7.png"/><Relationship Id="rId4"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tags" Target="../tags/tag197.xml"/><Relationship Id="rId3" Type="http://schemas.openxmlformats.org/officeDocument/2006/relationships/tags" Target="../tags/tag192.xml"/><Relationship Id="rId7" Type="http://schemas.openxmlformats.org/officeDocument/2006/relationships/tags" Target="../tags/tag196.xml"/><Relationship Id="rId2" Type="http://schemas.openxmlformats.org/officeDocument/2006/relationships/tags" Target="../tags/tag191.xml"/><Relationship Id="rId1" Type="http://schemas.openxmlformats.org/officeDocument/2006/relationships/tags" Target="../tags/tag190.xml"/><Relationship Id="rId6" Type="http://schemas.openxmlformats.org/officeDocument/2006/relationships/tags" Target="../tags/tag195.xml"/><Relationship Id="rId11" Type="http://schemas.openxmlformats.org/officeDocument/2006/relationships/image" Target="../media/image7.png"/><Relationship Id="rId5" Type="http://schemas.openxmlformats.org/officeDocument/2006/relationships/tags" Target="../tags/tag194.xml"/><Relationship Id="rId10" Type="http://schemas.openxmlformats.org/officeDocument/2006/relationships/slideLayout" Target="../slideLayouts/slideLayout7.xml"/><Relationship Id="rId4" Type="http://schemas.openxmlformats.org/officeDocument/2006/relationships/tags" Target="../tags/tag193.xml"/><Relationship Id="rId9" Type="http://schemas.openxmlformats.org/officeDocument/2006/relationships/tags" Target="../tags/tag198.xml"/></Relationships>
</file>

<file path=ppt/slides/_rels/slide14.xml.rels><?xml version="1.0" encoding="UTF-8" standalone="yes"?>
<Relationships xmlns="http://schemas.openxmlformats.org/package/2006/relationships"><Relationship Id="rId3" Type="http://schemas.openxmlformats.org/officeDocument/2006/relationships/tags" Target="../tags/tag201.xml"/><Relationship Id="rId2" Type="http://schemas.openxmlformats.org/officeDocument/2006/relationships/tags" Target="../tags/tag200.xml"/><Relationship Id="rId1" Type="http://schemas.openxmlformats.org/officeDocument/2006/relationships/tags" Target="../tags/tag199.xml"/><Relationship Id="rId5" Type="http://schemas.openxmlformats.org/officeDocument/2006/relationships/image" Target="../media/image7.png"/><Relationship Id="rId4"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tags" Target="../tags/tag202.xml"/><Relationship Id="rId5" Type="http://schemas.openxmlformats.org/officeDocument/2006/relationships/image" Target="../media/image7.png"/><Relationship Id="rId4"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tags" Target="../tags/tag207.xml"/><Relationship Id="rId2" Type="http://schemas.openxmlformats.org/officeDocument/2006/relationships/tags" Target="../tags/tag206.xml"/><Relationship Id="rId1" Type="http://schemas.openxmlformats.org/officeDocument/2006/relationships/tags" Target="../tags/tag205.xml"/><Relationship Id="rId5" Type="http://schemas.openxmlformats.org/officeDocument/2006/relationships/image" Target="../media/image7.png"/><Relationship Id="rId4"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tags" Target="../tags/tag215.xml"/><Relationship Id="rId13" Type="http://schemas.openxmlformats.org/officeDocument/2006/relationships/tags" Target="../tags/tag220.xml"/><Relationship Id="rId18" Type="http://schemas.openxmlformats.org/officeDocument/2006/relationships/tags" Target="../tags/tag225.xml"/><Relationship Id="rId26" Type="http://schemas.openxmlformats.org/officeDocument/2006/relationships/image" Target="../media/image7.png"/><Relationship Id="rId3" Type="http://schemas.openxmlformats.org/officeDocument/2006/relationships/tags" Target="../tags/tag210.xml"/><Relationship Id="rId21" Type="http://schemas.openxmlformats.org/officeDocument/2006/relationships/tags" Target="../tags/tag228.xml"/><Relationship Id="rId7" Type="http://schemas.openxmlformats.org/officeDocument/2006/relationships/tags" Target="../tags/tag214.xml"/><Relationship Id="rId12" Type="http://schemas.openxmlformats.org/officeDocument/2006/relationships/tags" Target="../tags/tag219.xml"/><Relationship Id="rId17" Type="http://schemas.openxmlformats.org/officeDocument/2006/relationships/tags" Target="../tags/tag224.xml"/><Relationship Id="rId25" Type="http://schemas.openxmlformats.org/officeDocument/2006/relationships/slideLayout" Target="../slideLayouts/slideLayout7.xml"/><Relationship Id="rId2" Type="http://schemas.openxmlformats.org/officeDocument/2006/relationships/tags" Target="../tags/tag209.xml"/><Relationship Id="rId16" Type="http://schemas.openxmlformats.org/officeDocument/2006/relationships/tags" Target="../tags/tag223.xml"/><Relationship Id="rId20" Type="http://schemas.openxmlformats.org/officeDocument/2006/relationships/tags" Target="../tags/tag227.xml"/><Relationship Id="rId1" Type="http://schemas.openxmlformats.org/officeDocument/2006/relationships/tags" Target="../tags/tag208.xml"/><Relationship Id="rId6" Type="http://schemas.openxmlformats.org/officeDocument/2006/relationships/tags" Target="../tags/tag213.xml"/><Relationship Id="rId11" Type="http://schemas.openxmlformats.org/officeDocument/2006/relationships/tags" Target="../tags/tag218.xml"/><Relationship Id="rId24" Type="http://schemas.openxmlformats.org/officeDocument/2006/relationships/tags" Target="../tags/tag231.xml"/><Relationship Id="rId5" Type="http://schemas.openxmlformats.org/officeDocument/2006/relationships/tags" Target="../tags/tag212.xml"/><Relationship Id="rId15" Type="http://schemas.openxmlformats.org/officeDocument/2006/relationships/tags" Target="../tags/tag222.xml"/><Relationship Id="rId23" Type="http://schemas.openxmlformats.org/officeDocument/2006/relationships/tags" Target="../tags/tag230.xml"/><Relationship Id="rId10" Type="http://schemas.openxmlformats.org/officeDocument/2006/relationships/tags" Target="../tags/tag217.xml"/><Relationship Id="rId19" Type="http://schemas.openxmlformats.org/officeDocument/2006/relationships/tags" Target="../tags/tag226.xml"/><Relationship Id="rId4" Type="http://schemas.openxmlformats.org/officeDocument/2006/relationships/tags" Target="../tags/tag211.xml"/><Relationship Id="rId9" Type="http://schemas.openxmlformats.org/officeDocument/2006/relationships/tags" Target="../tags/tag216.xml"/><Relationship Id="rId14" Type="http://schemas.openxmlformats.org/officeDocument/2006/relationships/tags" Target="../tags/tag221.xml"/><Relationship Id="rId22" Type="http://schemas.openxmlformats.org/officeDocument/2006/relationships/tags" Target="../tags/tag229.xml"/></Relationships>
</file>

<file path=ppt/slides/_rels/slide18.xml.rels><?xml version="1.0" encoding="UTF-8" standalone="yes"?>
<Relationships xmlns="http://schemas.openxmlformats.org/package/2006/relationships"><Relationship Id="rId8" Type="http://schemas.openxmlformats.org/officeDocument/2006/relationships/tags" Target="../tags/tag239.xml"/><Relationship Id="rId13" Type="http://schemas.openxmlformats.org/officeDocument/2006/relationships/tags" Target="../tags/tag244.xml"/><Relationship Id="rId18" Type="http://schemas.openxmlformats.org/officeDocument/2006/relationships/image" Target="../media/image7.png"/><Relationship Id="rId3" Type="http://schemas.openxmlformats.org/officeDocument/2006/relationships/tags" Target="../tags/tag234.xml"/><Relationship Id="rId7" Type="http://schemas.openxmlformats.org/officeDocument/2006/relationships/tags" Target="../tags/tag238.xml"/><Relationship Id="rId12" Type="http://schemas.openxmlformats.org/officeDocument/2006/relationships/tags" Target="../tags/tag243.xml"/><Relationship Id="rId17" Type="http://schemas.openxmlformats.org/officeDocument/2006/relationships/slideLayout" Target="../slideLayouts/slideLayout7.xml"/><Relationship Id="rId2" Type="http://schemas.openxmlformats.org/officeDocument/2006/relationships/tags" Target="../tags/tag233.xml"/><Relationship Id="rId16" Type="http://schemas.openxmlformats.org/officeDocument/2006/relationships/tags" Target="../tags/tag247.xml"/><Relationship Id="rId1" Type="http://schemas.openxmlformats.org/officeDocument/2006/relationships/tags" Target="../tags/tag232.xml"/><Relationship Id="rId6" Type="http://schemas.openxmlformats.org/officeDocument/2006/relationships/tags" Target="../tags/tag237.xml"/><Relationship Id="rId11" Type="http://schemas.openxmlformats.org/officeDocument/2006/relationships/tags" Target="../tags/tag242.xml"/><Relationship Id="rId5" Type="http://schemas.openxmlformats.org/officeDocument/2006/relationships/tags" Target="../tags/tag236.xml"/><Relationship Id="rId15" Type="http://schemas.openxmlformats.org/officeDocument/2006/relationships/tags" Target="../tags/tag246.xml"/><Relationship Id="rId10" Type="http://schemas.openxmlformats.org/officeDocument/2006/relationships/tags" Target="../tags/tag241.xml"/><Relationship Id="rId4" Type="http://schemas.openxmlformats.org/officeDocument/2006/relationships/tags" Target="../tags/tag235.xml"/><Relationship Id="rId9" Type="http://schemas.openxmlformats.org/officeDocument/2006/relationships/tags" Target="../tags/tag240.xml"/><Relationship Id="rId14" Type="http://schemas.openxmlformats.org/officeDocument/2006/relationships/tags" Target="../tags/tag245.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249.xml"/><Relationship Id="rId1" Type="http://schemas.openxmlformats.org/officeDocument/2006/relationships/tags" Target="../tags/tag248.xml"/><Relationship Id="rId4"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image" Target="../media/image6.png"/><Relationship Id="rId5" Type="http://schemas.openxmlformats.org/officeDocument/2006/relationships/notesSlide" Target="../notesSlides/notesSlide1.xml"/><Relationship Id="rId4"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5" Type="http://schemas.openxmlformats.org/officeDocument/2006/relationships/image" Target="../media/image7.png"/><Relationship Id="rId4"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 Id="rId5" Type="http://schemas.openxmlformats.org/officeDocument/2006/relationships/image" Target="../media/image7.png"/><Relationship Id="rId4"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tags" Target="../tags/tag149.xml"/><Relationship Id="rId5" Type="http://schemas.openxmlformats.org/officeDocument/2006/relationships/image" Target="../media/image7.png"/><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 Id="rId5" Type="http://schemas.openxmlformats.org/officeDocument/2006/relationships/image" Target="../media/image7.png"/><Relationship Id="rId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 Id="rId5" Type="http://schemas.openxmlformats.org/officeDocument/2006/relationships/image" Target="../media/image7.png"/><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tags" Target="../tags/tag158.xml"/><Relationship Id="rId5" Type="http://schemas.openxmlformats.org/officeDocument/2006/relationships/image" Target="../media/image7.png"/><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tags" Target="../tags/tag161.xml"/><Relationship Id="rId5" Type="http://schemas.openxmlformats.org/officeDocument/2006/relationships/image" Target="../media/image7.png"/><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1"/>
          <p:cNvSpPr>
            <a:spLocks noGrp="1"/>
          </p:cNvSpPr>
          <p:nvPr>
            <p:ph type="ctrTitle"/>
          </p:nvPr>
        </p:nvSpPr>
        <p:spPr>
          <a:xfrm>
            <a:off x="2238375" y="1000126"/>
            <a:ext cx="7772400" cy="1470025"/>
          </a:xfrm>
        </p:spPr>
        <p:txBody>
          <a:bodyPr/>
          <a:lstStyle/>
          <a:p>
            <a:r>
              <a:rPr lang="zh-CN" altLang="en-US" b="1" dirty="0">
                <a:solidFill>
                  <a:srgbClr val="C00000"/>
                </a:solidFill>
              </a:rPr>
              <a:t>做</a:t>
            </a:r>
            <a:r>
              <a:rPr lang="en-US" altLang="zh-CN" b="1" dirty="0" err="1">
                <a:solidFill>
                  <a:srgbClr val="C00000"/>
                </a:solidFill>
              </a:rPr>
              <a:t>ppt</a:t>
            </a:r>
            <a:r>
              <a:rPr lang="zh-CN" altLang="en-US" b="1" dirty="0">
                <a:solidFill>
                  <a:srgbClr val="C00000"/>
                </a:solidFill>
              </a:rPr>
              <a:t>前请仔细阅读要求</a:t>
            </a:r>
          </a:p>
        </p:txBody>
      </p:sp>
      <p:sp>
        <p:nvSpPr>
          <p:cNvPr id="2051" name="副标题 2"/>
          <p:cNvSpPr>
            <a:spLocks noGrp="1"/>
          </p:cNvSpPr>
          <p:nvPr>
            <p:ph type="subTitle" idx="1"/>
          </p:nvPr>
        </p:nvSpPr>
        <p:spPr>
          <a:xfrm>
            <a:off x="1752601" y="2714625"/>
            <a:ext cx="8762999" cy="2857500"/>
          </a:xfrm>
        </p:spPr>
        <p:txBody>
          <a:bodyPr/>
          <a:lstStyle/>
          <a:p>
            <a:pPr algn="l">
              <a:lnSpc>
                <a:spcPct val="150000"/>
              </a:lnSpc>
            </a:pPr>
            <a:r>
              <a:rPr lang="en-US" altLang="zh-CN" sz="2800" dirty="0">
                <a:latin typeface="微软雅黑" panose="020B0503020204020204" pitchFamily="34" charset="-122"/>
                <a:ea typeface="微软雅黑" panose="020B0503020204020204" pitchFamily="34" charset="-122"/>
              </a:rPr>
              <a:t>1.</a:t>
            </a:r>
            <a:r>
              <a:rPr lang="zh-CN" altLang="en-US" sz="2800" dirty="0">
                <a:latin typeface="微软雅黑" panose="020B0503020204020204" pitchFamily="34" charset="-122"/>
                <a:ea typeface="微软雅黑" panose="020B0503020204020204" pitchFamily="34" charset="-122"/>
              </a:rPr>
              <a:t>请按照本模板格式制作，禁止申办方自行修改模板。</a:t>
            </a:r>
            <a:endParaRPr lang="en-US" altLang="zh-CN" sz="2800" dirty="0">
              <a:latin typeface="微软雅黑" panose="020B0503020204020204" pitchFamily="34" charset="-122"/>
              <a:ea typeface="微软雅黑" panose="020B0503020204020204" pitchFamily="34" charset="-122"/>
            </a:endParaRPr>
          </a:p>
          <a:p>
            <a:pPr algn="l">
              <a:lnSpc>
                <a:spcPct val="150000"/>
              </a:lnSpc>
            </a:pPr>
            <a:r>
              <a:rPr lang="en-US" altLang="zh-CN" sz="2800" dirty="0">
                <a:latin typeface="微软雅黑" panose="020B0503020204020204" pitchFamily="34" charset="-122"/>
                <a:ea typeface="微软雅黑" panose="020B0503020204020204" pitchFamily="34" charset="-122"/>
              </a:rPr>
              <a:t>2.PPT</a:t>
            </a:r>
            <a:r>
              <a:rPr lang="zh-CN" altLang="en-US" sz="2800" dirty="0">
                <a:latin typeface="微软雅黑" panose="020B0503020204020204" pitchFamily="34" charset="-122"/>
                <a:ea typeface="微软雅黑" panose="020B0503020204020204" pitchFamily="34" charset="-122"/>
              </a:rPr>
              <a:t>一定要清晰，每页文字不宜过多。</a:t>
            </a:r>
            <a:endParaRPr lang="en-US" altLang="zh-CN" sz="2800" dirty="0">
              <a:latin typeface="微软雅黑" panose="020B0503020204020204" pitchFamily="34" charset="-122"/>
              <a:ea typeface="微软雅黑" panose="020B0503020204020204" pitchFamily="34" charset="-122"/>
            </a:endParaRPr>
          </a:p>
          <a:p>
            <a:pPr algn="l">
              <a:lnSpc>
                <a:spcPct val="150000"/>
              </a:lnSpc>
            </a:pPr>
            <a:r>
              <a:rPr lang="en-US" altLang="zh-CN" sz="2800" dirty="0">
                <a:latin typeface="微软雅黑" panose="020B0503020204020204" pitchFamily="34" charset="-122"/>
                <a:ea typeface="微软雅黑" panose="020B0503020204020204" pitchFamily="34" charset="-122"/>
              </a:rPr>
              <a:t>3.</a:t>
            </a:r>
            <a:r>
              <a:rPr lang="zh-CN" altLang="en-US" sz="2800" dirty="0">
                <a:latin typeface="微软雅黑" panose="020B0503020204020204" pitchFamily="34" charset="-122"/>
                <a:ea typeface="微软雅黑" panose="020B0503020204020204" pitchFamily="34" charset="-122"/>
              </a:rPr>
              <a:t>请务必与研究者沟通清楚 </a:t>
            </a:r>
            <a:r>
              <a:rPr lang="en-US" altLang="zh-CN" sz="2800" dirty="0">
                <a:latin typeface="微软雅黑" panose="020B0503020204020204" pitchFamily="34" charset="-122"/>
                <a:ea typeface="微软雅黑" panose="020B0503020204020204" pitchFamily="34" charset="-122"/>
              </a:rPr>
              <a:t>,PPT</a:t>
            </a:r>
            <a:r>
              <a:rPr lang="zh-CN" altLang="en-US" sz="2800" dirty="0">
                <a:latin typeface="微软雅黑" panose="020B0503020204020204" pitchFamily="34" charset="-122"/>
                <a:ea typeface="微软雅黑" panose="020B0503020204020204" pitchFamily="34" charset="-122"/>
              </a:rPr>
              <a:t>汇报不超</a:t>
            </a:r>
            <a:r>
              <a:rPr lang="en-US" altLang="zh-CN" sz="2800" dirty="0">
                <a:latin typeface="微软雅黑" panose="020B0503020204020204" pitchFamily="34" charset="-122"/>
                <a:ea typeface="微软雅黑" panose="020B0503020204020204" pitchFamily="34" charset="-122"/>
              </a:rPr>
              <a:t>15</a:t>
            </a:r>
            <a:r>
              <a:rPr lang="zh-CN" altLang="en-US" sz="2800" dirty="0">
                <a:latin typeface="微软雅黑" panose="020B0503020204020204" pitchFamily="34" charset="-122"/>
                <a:ea typeface="微软雅黑" panose="020B0503020204020204" pitchFamily="34" charset="-122"/>
              </a:rPr>
              <a:t>分钟。</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2"/>
            </p:custDataLst>
          </p:nvPr>
        </p:nvSpPr>
        <p:spPr>
          <a:xfrm>
            <a:off x="608400" y="608400"/>
            <a:ext cx="10970823" cy="706755"/>
          </a:xfrm>
          <a:prstGeom prst="rect">
            <a:avLst/>
          </a:prstGeom>
        </p:spPr>
        <p:txBody>
          <a:bodyPr vert="horz" wrap="square" lIns="90170" tIns="46990" rIns="90170" bIns="46990" rtlCol="0" anchor="ctr" anchorCtr="0">
            <a:norm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sz="2800">
                <a:latin typeface="Arial" panose="020B0604020202020204" pitchFamily="34" charset="0"/>
                <a:sym typeface="Arial" panose="020B0604020202020204" pitchFamily="34" charset="0"/>
              </a:rPr>
              <a:t>安慰剂组的必要性及安全性</a:t>
            </a:r>
            <a:r>
              <a:rPr sz="1600">
                <a:solidFill>
                  <a:srgbClr val="FF0000"/>
                </a:solidFill>
                <a:latin typeface="Arial" panose="020B0604020202020204" pitchFamily="34" charset="0"/>
                <a:sym typeface="Arial" panose="020B0604020202020204" pitchFamily="34" charset="0"/>
              </a:rPr>
              <a:t>（如无安慰剂组请删除该页）</a:t>
            </a:r>
            <a:endParaRPr lang="en-US" altLang="zh-CN" sz="1600" dirty="0">
              <a:solidFill>
                <a:srgbClr val="FF0000"/>
              </a:solidFill>
              <a:uFillTx/>
              <a:latin typeface="Arial" panose="020B0604020202020204" pitchFamily="34" charset="0"/>
              <a:sym typeface="Arial" panose="020B0604020202020204" pitchFamily="34" charset="0"/>
            </a:endParaRPr>
          </a:p>
        </p:txBody>
      </p:sp>
      <p:sp>
        <p:nvSpPr>
          <p:cNvPr id="5" name="矩形 4"/>
          <p:cNvSpPr/>
          <p:nvPr>
            <p:custDataLst>
              <p:tags r:id="rId3"/>
            </p:custDataLst>
          </p:nvPr>
        </p:nvSpPr>
        <p:spPr>
          <a:xfrm>
            <a:off x="6300660" y="2021257"/>
            <a:ext cx="5075288" cy="419590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kumimoji="1"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6" name="矩形 5"/>
          <p:cNvSpPr/>
          <p:nvPr>
            <p:custDataLst>
              <p:tags r:id="rId4"/>
            </p:custDataLst>
          </p:nvPr>
        </p:nvSpPr>
        <p:spPr>
          <a:xfrm>
            <a:off x="816046" y="2021257"/>
            <a:ext cx="5075288" cy="4195901"/>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kumimoji="1"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custDataLst>
              <p:tags r:id="rId5"/>
            </p:custDataLst>
          </p:nvPr>
        </p:nvSpPr>
        <p:spPr>
          <a:xfrm>
            <a:off x="975360" y="1574165"/>
            <a:ext cx="3360420" cy="447040"/>
          </a:xfrm>
          <a:prstGeom prst="rect">
            <a:avLst/>
          </a:prstGeom>
          <a:noFill/>
        </p:spPr>
        <p:txBody>
          <a:bodyPr wrap="square" rtlCol="0" anchor="b"/>
          <a:lstStyle/>
          <a:p>
            <a:pPr algn="l"/>
            <a:r>
              <a:rPr kumimoji="1" lang="zh-CN" altLang="en-US" sz="1600" b="1" spc="300">
                <a:solidFill>
                  <a:schemeClr val="accent6">
                    <a:lumMod val="75000"/>
                  </a:schemeClr>
                </a:solidFill>
                <a:latin typeface="Arial" panose="020B0604020202020204" pitchFamily="34" charset="0"/>
                <a:ea typeface="微软雅黑" panose="020B0503020204020204" charset="-122"/>
                <a:sym typeface="Arial" panose="020B0604020202020204" pitchFamily="34" charset="0"/>
              </a:rPr>
              <a:t>设置安慰剂组的必要性</a:t>
            </a:r>
          </a:p>
        </p:txBody>
      </p:sp>
      <p:sp>
        <p:nvSpPr>
          <p:cNvPr id="9" name="文本框 8"/>
          <p:cNvSpPr txBox="1"/>
          <p:nvPr>
            <p:custDataLst>
              <p:tags r:id="rId6"/>
            </p:custDataLst>
          </p:nvPr>
        </p:nvSpPr>
        <p:spPr>
          <a:xfrm>
            <a:off x="6494780" y="1577340"/>
            <a:ext cx="2816225" cy="447040"/>
          </a:xfrm>
          <a:prstGeom prst="rect">
            <a:avLst/>
          </a:prstGeom>
          <a:noFill/>
        </p:spPr>
        <p:txBody>
          <a:bodyPr wrap="square" rtlCol="0" anchor="b"/>
          <a:lstStyle/>
          <a:p>
            <a:pPr>
              <a:lnSpc>
                <a:spcPct val="120000"/>
              </a:lnSpc>
            </a:pPr>
            <a:r>
              <a:rPr kumimoji="1" lang="zh-CN" altLang="en-US" sz="1600" b="1" spc="300">
                <a:solidFill>
                  <a:schemeClr val="accent6"/>
                </a:solidFill>
                <a:latin typeface="Arial" panose="020B0604020202020204" pitchFamily="34" charset="0"/>
                <a:ea typeface="微软雅黑" panose="020B0503020204020204" charset="-122"/>
                <a:sym typeface="Arial" panose="020B0604020202020204" pitchFamily="34" charset="0"/>
              </a:rPr>
              <a:t>安慰剂组的保护措施</a:t>
            </a:r>
          </a:p>
        </p:txBody>
      </p:sp>
      <p:sp>
        <p:nvSpPr>
          <p:cNvPr id="10" name="文本框 9"/>
          <p:cNvSpPr txBox="1"/>
          <p:nvPr>
            <p:custDataLst>
              <p:tags r:id="rId7"/>
            </p:custDataLst>
          </p:nvPr>
        </p:nvSpPr>
        <p:spPr>
          <a:xfrm>
            <a:off x="1417532" y="2336277"/>
            <a:ext cx="4192903" cy="1201510"/>
          </a:xfrm>
          <a:prstGeom prst="rect">
            <a:avLst/>
          </a:prstGeom>
          <a:noFill/>
        </p:spPr>
        <p:txBody>
          <a:bodyPr wrap="square" rtlCol="0"/>
          <a:lstStyle/>
          <a:p>
            <a:pPr indent="0">
              <a:lnSpc>
                <a:spcPct val="150000"/>
              </a:lnSpc>
              <a:buClr>
                <a:schemeClr val="bg2">
                  <a:lumMod val="50000"/>
                </a:schemeClr>
              </a:buClr>
              <a:buFont typeface="Wingdings" panose="05000000000000000000" pitchFamily="2" charset="2"/>
              <a:buNone/>
              <a:defRPr/>
            </a:pPr>
            <a:r>
              <a:rPr kumimoji="1" lang="zh-CN" altLang="en-US" sz="1400" spc="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单击此处输入你的正文，文字是您思想的提炼，为了最终演示发布的良好效果，请尽量言简意赅的阐述观点；根据需要可酌情增减文字，以便观者可以准确理解您所传达的信息。</a:t>
            </a:r>
          </a:p>
        </p:txBody>
      </p:sp>
      <p:sp>
        <p:nvSpPr>
          <p:cNvPr id="13" name="文本框 12"/>
          <p:cNvSpPr txBox="1"/>
          <p:nvPr>
            <p:custDataLst>
              <p:tags r:id="rId8"/>
            </p:custDataLst>
          </p:nvPr>
        </p:nvSpPr>
        <p:spPr>
          <a:xfrm>
            <a:off x="7183120" y="2438400"/>
            <a:ext cx="4192905" cy="613144"/>
          </a:xfrm>
          <a:prstGeom prst="rect">
            <a:avLst/>
          </a:prstGeom>
          <a:noFill/>
        </p:spPr>
        <p:txBody>
          <a:bodyPr wrap="square" rtlCol="0">
            <a:normAutofit/>
          </a:bodyPr>
          <a:lstStyle/>
          <a:p>
            <a:pPr>
              <a:lnSpc>
                <a:spcPct val="120000"/>
              </a:lnSpc>
            </a:pPr>
            <a:endParaRPr kumimoji="1" lang="zh-CN" altLang="en-US" sz="1400" spc="15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4" name="Oval 8"/>
          <p:cNvSpPr>
            <a:spLocks noChangeArrowheads="1"/>
          </p:cNvSpPr>
          <p:nvPr>
            <p:custDataLst>
              <p:tags r:id="rId9"/>
            </p:custDataLst>
          </p:nvPr>
        </p:nvSpPr>
        <p:spPr bwMode="auto">
          <a:xfrm>
            <a:off x="1101580" y="2438095"/>
            <a:ext cx="315913" cy="317500"/>
          </a:xfrm>
          <a:prstGeom prst="ellipse">
            <a:avLst/>
          </a:prstGeom>
          <a:solidFill>
            <a:schemeClr val="accent6"/>
          </a:solidFill>
          <a:ln w="6350" cap="flat">
            <a:noFill/>
            <a:prstDash val="solid"/>
            <a:miter lim="800000"/>
          </a:ln>
        </p:spPr>
        <p:txBody>
          <a:bodyPr vert="horz" wrap="square" lIns="91440" tIns="45720" rIns="91440" bIns="45720" numCol="1" anchor="t" anchorCtr="0" compatLnSpc="1">
            <a:normAutofit fontScale="52500" lnSpcReduction="20000"/>
          </a:bodyPr>
          <a:lstStyle/>
          <a:p>
            <a:endParaRPr 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5" name="任意形状 14"/>
          <p:cNvSpPr>
            <a:spLocks noChangeAspect="1"/>
          </p:cNvSpPr>
          <p:nvPr>
            <p:custDataLst>
              <p:tags r:id="rId10"/>
            </p:custDataLst>
          </p:nvPr>
        </p:nvSpPr>
        <p:spPr>
          <a:xfrm>
            <a:off x="1187655" y="2524845"/>
            <a:ext cx="143762" cy="144000"/>
          </a:xfrm>
          <a:custGeom>
            <a:avLst/>
            <a:gdLst>
              <a:gd name="connsiteX0" fmla="*/ 339254 w 409575"/>
              <a:gd name="connsiteY0" fmla="*/ 0 h 409575"/>
              <a:gd name="connsiteX1" fmla="*/ 205299 w 409575"/>
              <a:gd name="connsiteY1" fmla="*/ 134215 h 409575"/>
              <a:gd name="connsiteX2" fmla="*/ 71354 w 409575"/>
              <a:gd name="connsiteY2" fmla="*/ 0 h 409575"/>
              <a:gd name="connsiteX3" fmla="*/ 0 w 409575"/>
              <a:gd name="connsiteY3" fmla="*/ 71358 h 409575"/>
              <a:gd name="connsiteX4" fmla="*/ 134020 w 409575"/>
              <a:gd name="connsiteY4" fmla="*/ 205639 h 409575"/>
              <a:gd name="connsiteX5" fmla="*/ 0 w 409575"/>
              <a:gd name="connsiteY5" fmla="*/ 339923 h 409575"/>
              <a:gd name="connsiteX6" fmla="*/ 71354 w 409575"/>
              <a:gd name="connsiteY6" fmla="*/ 411282 h 409575"/>
              <a:gd name="connsiteX7" fmla="*/ 205299 w 409575"/>
              <a:gd name="connsiteY7" fmla="*/ 277067 h 409575"/>
              <a:gd name="connsiteX8" fmla="*/ 339254 w 409575"/>
              <a:gd name="connsiteY8" fmla="*/ 411282 h 409575"/>
              <a:gd name="connsiteX9" fmla="*/ 410598 w 409575"/>
              <a:gd name="connsiteY9" fmla="*/ 339923 h 409575"/>
              <a:gd name="connsiteX10" fmla="*/ 276588 w 409575"/>
              <a:gd name="connsiteY10" fmla="*/ 205639 h 409575"/>
              <a:gd name="connsiteX11" fmla="*/ 410598 w 409575"/>
              <a:gd name="connsiteY11" fmla="*/ 71358 h 409575"/>
              <a:gd name="connsiteX12" fmla="*/ 339254 w 409575"/>
              <a:gd name="connsiteY12" fmla="*/ 0 h 409575"/>
              <a:gd name="connsiteX13" fmla="*/ 383679 w 409575"/>
              <a:gd name="connsiteY13" fmla="*/ 339914 h 409575"/>
              <a:gd name="connsiteX14" fmla="*/ 339272 w 409575"/>
              <a:gd name="connsiteY14" fmla="*/ 384326 h 409575"/>
              <a:gd name="connsiteX15" fmla="*/ 205299 w 409575"/>
              <a:gd name="connsiteY15" fmla="*/ 250101 h 409575"/>
              <a:gd name="connsiteX16" fmla="*/ 71335 w 409575"/>
              <a:gd name="connsiteY16" fmla="*/ 384326 h 409575"/>
              <a:gd name="connsiteX17" fmla="*/ 26919 w 409575"/>
              <a:gd name="connsiteY17" fmla="*/ 339915 h 409575"/>
              <a:gd name="connsiteX18" fmla="*/ 160939 w 409575"/>
              <a:gd name="connsiteY18" fmla="*/ 205639 h 409575"/>
              <a:gd name="connsiteX19" fmla="*/ 26919 w 409575"/>
              <a:gd name="connsiteY19" fmla="*/ 71368 h 409575"/>
              <a:gd name="connsiteX20" fmla="*/ 71335 w 409575"/>
              <a:gd name="connsiteY20" fmla="*/ 26957 h 409575"/>
              <a:gd name="connsiteX21" fmla="*/ 205299 w 409575"/>
              <a:gd name="connsiteY21" fmla="*/ 161181 h 409575"/>
              <a:gd name="connsiteX22" fmla="*/ 339272 w 409575"/>
              <a:gd name="connsiteY22" fmla="*/ 26956 h 409575"/>
              <a:gd name="connsiteX23" fmla="*/ 383679 w 409575"/>
              <a:gd name="connsiteY23" fmla="*/ 71368 h 409575"/>
              <a:gd name="connsiteX24" fmla="*/ 249668 w 409575"/>
              <a:gd name="connsiteY24" fmla="*/ 205639 h 409575"/>
              <a:gd name="connsiteX25" fmla="*/ 383679 w 409575"/>
              <a:gd name="connsiteY25" fmla="*/ 339914 h 409575"/>
              <a:gd name="connsiteX0-1" fmla="*/ 339254 w 410598"/>
              <a:gd name="connsiteY0-2" fmla="*/ 0 h 411282"/>
              <a:gd name="connsiteX1-3" fmla="*/ 205299 w 410598"/>
              <a:gd name="connsiteY1-4" fmla="*/ 134215 h 411282"/>
              <a:gd name="connsiteX2-5" fmla="*/ 71354 w 410598"/>
              <a:gd name="connsiteY2-6" fmla="*/ 0 h 411282"/>
              <a:gd name="connsiteX3-7" fmla="*/ 0 w 410598"/>
              <a:gd name="connsiteY3-8" fmla="*/ 71358 h 411282"/>
              <a:gd name="connsiteX4-9" fmla="*/ 134020 w 410598"/>
              <a:gd name="connsiteY4-10" fmla="*/ 205639 h 411282"/>
              <a:gd name="connsiteX5-11" fmla="*/ 0 w 410598"/>
              <a:gd name="connsiteY5-12" fmla="*/ 339923 h 411282"/>
              <a:gd name="connsiteX6-13" fmla="*/ 71354 w 410598"/>
              <a:gd name="connsiteY6-14" fmla="*/ 411282 h 411282"/>
              <a:gd name="connsiteX7-15" fmla="*/ 205299 w 410598"/>
              <a:gd name="connsiteY7-16" fmla="*/ 277067 h 411282"/>
              <a:gd name="connsiteX8-17" fmla="*/ 339254 w 410598"/>
              <a:gd name="connsiteY8-18" fmla="*/ 411282 h 411282"/>
              <a:gd name="connsiteX9-19" fmla="*/ 410598 w 410598"/>
              <a:gd name="connsiteY9-20" fmla="*/ 339923 h 411282"/>
              <a:gd name="connsiteX10-21" fmla="*/ 276588 w 410598"/>
              <a:gd name="connsiteY10-22" fmla="*/ 205639 h 411282"/>
              <a:gd name="connsiteX11-23" fmla="*/ 410598 w 410598"/>
              <a:gd name="connsiteY11-24" fmla="*/ 71358 h 411282"/>
              <a:gd name="connsiteX12-25" fmla="*/ 339254 w 410598"/>
              <a:gd name="connsiteY12-26" fmla="*/ 0 h 411282"/>
              <a:gd name="connsiteX13-27" fmla="*/ 383679 w 410598"/>
              <a:gd name="connsiteY13-28" fmla="*/ 339914 h 411282"/>
              <a:gd name="connsiteX14-29" fmla="*/ 339272 w 410598"/>
              <a:gd name="connsiteY14-30" fmla="*/ 384326 h 411282"/>
              <a:gd name="connsiteX15-31" fmla="*/ 205299 w 410598"/>
              <a:gd name="connsiteY15-32" fmla="*/ 250101 h 411282"/>
              <a:gd name="connsiteX16-33" fmla="*/ 71335 w 410598"/>
              <a:gd name="connsiteY16-34" fmla="*/ 384326 h 411282"/>
              <a:gd name="connsiteX17-35" fmla="*/ 160939 w 410598"/>
              <a:gd name="connsiteY17-36" fmla="*/ 205639 h 411282"/>
              <a:gd name="connsiteX18-37" fmla="*/ 26919 w 410598"/>
              <a:gd name="connsiteY18-38" fmla="*/ 71368 h 411282"/>
              <a:gd name="connsiteX19-39" fmla="*/ 71335 w 410598"/>
              <a:gd name="connsiteY19-40" fmla="*/ 26957 h 411282"/>
              <a:gd name="connsiteX20-41" fmla="*/ 205299 w 410598"/>
              <a:gd name="connsiteY20-42" fmla="*/ 161181 h 411282"/>
              <a:gd name="connsiteX21-43" fmla="*/ 339272 w 410598"/>
              <a:gd name="connsiteY21-44" fmla="*/ 26956 h 411282"/>
              <a:gd name="connsiteX22-45" fmla="*/ 383679 w 410598"/>
              <a:gd name="connsiteY22-46" fmla="*/ 71368 h 411282"/>
              <a:gd name="connsiteX23-47" fmla="*/ 249668 w 410598"/>
              <a:gd name="connsiteY23-48" fmla="*/ 205639 h 411282"/>
              <a:gd name="connsiteX24-49" fmla="*/ 383679 w 410598"/>
              <a:gd name="connsiteY24-50" fmla="*/ 339914 h 411282"/>
              <a:gd name="connsiteX0-51" fmla="*/ 339254 w 410598"/>
              <a:gd name="connsiteY0-52" fmla="*/ 0 h 411282"/>
              <a:gd name="connsiteX1-53" fmla="*/ 205299 w 410598"/>
              <a:gd name="connsiteY1-54" fmla="*/ 134215 h 411282"/>
              <a:gd name="connsiteX2-55" fmla="*/ 71354 w 410598"/>
              <a:gd name="connsiteY2-56" fmla="*/ 0 h 411282"/>
              <a:gd name="connsiteX3-57" fmla="*/ 0 w 410598"/>
              <a:gd name="connsiteY3-58" fmla="*/ 71358 h 411282"/>
              <a:gd name="connsiteX4-59" fmla="*/ 134020 w 410598"/>
              <a:gd name="connsiteY4-60" fmla="*/ 205639 h 411282"/>
              <a:gd name="connsiteX5-61" fmla="*/ 0 w 410598"/>
              <a:gd name="connsiteY5-62" fmla="*/ 339923 h 411282"/>
              <a:gd name="connsiteX6-63" fmla="*/ 71354 w 410598"/>
              <a:gd name="connsiteY6-64" fmla="*/ 411282 h 411282"/>
              <a:gd name="connsiteX7-65" fmla="*/ 205299 w 410598"/>
              <a:gd name="connsiteY7-66" fmla="*/ 277067 h 411282"/>
              <a:gd name="connsiteX8-67" fmla="*/ 339254 w 410598"/>
              <a:gd name="connsiteY8-68" fmla="*/ 411282 h 411282"/>
              <a:gd name="connsiteX9-69" fmla="*/ 410598 w 410598"/>
              <a:gd name="connsiteY9-70" fmla="*/ 339923 h 411282"/>
              <a:gd name="connsiteX10-71" fmla="*/ 276588 w 410598"/>
              <a:gd name="connsiteY10-72" fmla="*/ 205639 h 411282"/>
              <a:gd name="connsiteX11-73" fmla="*/ 410598 w 410598"/>
              <a:gd name="connsiteY11-74" fmla="*/ 71358 h 411282"/>
              <a:gd name="connsiteX12-75" fmla="*/ 339254 w 410598"/>
              <a:gd name="connsiteY12-76" fmla="*/ 0 h 411282"/>
              <a:gd name="connsiteX13-77" fmla="*/ 383679 w 410598"/>
              <a:gd name="connsiteY13-78" fmla="*/ 339914 h 411282"/>
              <a:gd name="connsiteX14-79" fmla="*/ 339272 w 410598"/>
              <a:gd name="connsiteY14-80" fmla="*/ 384326 h 411282"/>
              <a:gd name="connsiteX15-81" fmla="*/ 205299 w 410598"/>
              <a:gd name="connsiteY15-82" fmla="*/ 250101 h 411282"/>
              <a:gd name="connsiteX16-83" fmla="*/ 160939 w 410598"/>
              <a:gd name="connsiteY16-84" fmla="*/ 205639 h 411282"/>
              <a:gd name="connsiteX17-85" fmla="*/ 26919 w 410598"/>
              <a:gd name="connsiteY17-86" fmla="*/ 71368 h 411282"/>
              <a:gd name="connsiteX18-87" fmla="*/ 71335 w 410598"/>
              <a:gd name="connsiteY18-88" fmla="*/ 26957 h 411282"/>
              <a:gd name="connsiteX19-89" fmla="*/ 205299 w 410598"/>
              <a:gd name="connsiteY19-90" fmla="*/ 161181 h 411282"/>
              <a:gd name="connsiteX20-91" fmla="*/ 339272 w 410598"/>
              <a:gd name="connsiteY20-92" fmla="*/ 26956 h 411282"/>
              <a:gd name="connsiteX21-93" fmla="*/ 383679 w 410598"/>
              <a:gd name="connsiteY21-94" fmla="*/ 71368 h 411282"/>
              <a:gd name="connsiteX22-95" fmla="*/ 249668 w 410598"/>
              <a:gd name="connsiteY22-96" fmla="*/ 205639 h 411282"/>
              <a:gd name="connsiteX23-97" fmla="*/ 383679 w 410598"/>
              <a:gd name="connsiteY23-98" fmla="*/ 339914 h 411282"/>
              <a:gd name="connsiteX0-99" fmla="*/ 339254 w 410598"/>
              <a:gd name="connsiteY0-100" fmla="*/ 0 h 411282"/>
              <a:gd name="connsiteX1-101" fmla="*/ 205299 w 410598"/>
              <a:gd name="connsiteY1-102" fmla="*/ 134215 h 411282"/>
              <a:gd name="connsiteX2-103" fmla="*/ 71354 w 410598"/>
              <a:gd name="connsiteY2-104" fmla="*/ 0 h 411282"/>
              <a:gd name="connsiteX3-105" fmla="*/ 0 w 410598"/>
              <a:gd name="connsiteY3-106" fmla="*/ 71358 h 411282"/>
              <a:gd name="connsiteX4-107" fmla="*/ 134020 w 410598"/>
              <a:gd name="connsiteY4-108" fmla="*/ 205639 h 411282"/>
              <a:gd name="connsiteX5-109" fmla="*/ 0 w 410598"/>
              <a:gd name="connsiteY5-110" fmla="*/ 339923 h 411282"/>
              <a:gd name="connsiteX6-111" fmla="*/ 71354 w 410598"/>
              <a:gd name="connsiteY6-112" fmla="*/ 411282 h 411282"/>
              <a:gd name="connsiteX7-113" fmla="*/ 205299 w 410598"/>
              <a:gd name="connsiteY7-114" fmla="*/ 277067 h 411282"/>
              <a:gd name="connsiteX8-115" fmla="*/ 339254 w 410598"/>
              <a:gd name="connsiteY8-116" fmla="*/ 411282 h 411282"/>
              <a:gd name="connsiteX9-117" fmla="*/ 410598 w 410598"/>
              <a:gd name="connsiteY9-118" fmla="*/ 339923 h 411282"/>
              <a:gd name="connsiteX10-119" fmla="*/ 276588 w 410598"/>
              <a:gd name="connsiteY10-120" fmla="*/ 205639 h 411282"/>
              <a:gd name="connsiteX11-121" fmla="*/ 410598 w 410598"/>
              <a:gd name="connsiteY11-122" fmla="*/ 71358 h 411282"/>
              <a:gd name="connsiteX12-123" fmla="*/ 339254 w 410598"/>
              <a:gd name="connsiteY12-124" fmla="*/ 0 h 411282"/>
              <a:gd name="connsiteX13-125" fmla="*/ 383679 w 410598"/>
              <a:gd name="connsiteY13-126" fmla="*/ 339914 h 411282"/>
              <a:gd name="connsiteX14-127" fmla="*/ 339272 w 410598"/>
              <a:gd name="connsiteY14-128" fmla="*/ 384326 h 411282"/>
              <a:gd name="connsiteX15-129" fmla="*/ 160939 w 410598"/>
              <a:gd name="connsiteY15-130" fmla="*/ 205639 h 411282"/>
              <a:gd name="connsiteX16-131" fmla="*/ 26919 w 410598"/>
              <a:gd name="connsiteY16-132" fmla="*/ 71368 h 411282"/>
              <a:gd name="connsiteX17-133" fmla="*/ 71335 w 410598"/>
              <a:gd name="connsiteY17-134" fmla="*/ 26957 h 411282"/>
              <a:gd name="connsiteX18-135" fmla="*/ 205299 w 410598"/>
              <a:gd name="connsiteY18-136" fmla="*/ 161181 h 411282"/>
              <a:gd name="connsiteX19-137" fmla="*/ 339272 w 410598"/>
              <a:gd name="connsiteY19-138" fmla="*/ 26956 h 411282"/>
              <a:gd name="connsiteX20-139" fmla="*/ 383679 w 410598"/>
              <a:gd name="connsiteY20-140" fmla="*/ 71368 h 411282"/>
              <a:gd name="connsiteX21-141" fmla="*/ 249668 w 410598"/>
              <a:gd name="connsiteY21-142" fmla="*/ 205639 h 411282"/>
              <a:gd name="connsiteX22-143" fmla="*/ 383679 w 410598"/>
              <a:gd name="connsiteY22-144" fmla="*/ 339914 h 411282"/>
              <a:gd name="connsiteX0-145" fmla="*/ 339254 w 410598"/>
              <a:gd name="connsiteY0-146" fmla="*/ 0 h 411282"/>
              <a:gd name="connsiteX1-147" fmla="*/ 205299 w 410598"/>
              <a:gd name="connsiteY1-148" fmla="*/ 134215 h 411282"/>
              <a:gd name="connsiteX2-149" fmla="*/ 71354 w 410598"/>
              <a:gd name="connsiteY2-150" fmla="*/ 0 h 411282"/>
              <a:gd name="connsiteX3-151" fmla="*/ 0 w 410598"/>
              <a:gd name="connsiteY3-152" fmla="*/ 71358 h 411282"/>
              <a:gd name="connsiteX4-153" fmla="*/ 134020 w 410598"/>
              <a:gd name="connsiteY4-154" fmla="*/ 205639 h 411282"/>
              <a:gd name="connsiteX5-155" fmla="*/ 0 w 410598"/>
              <a:gd name="connsiteY5-156" fmla="*/ 339923 h 411282"/>
              <a:gd name="connsiteX6-157" fmla="*/ 71354 w 410598"/>
              <a:gd name="connsiteY6-158" fmla="*/ 411282 h 411282"/>
              <a:gd name="connsiteX7-159" fmla="*/ 205299 w 410598"/>
              <a:gd name="connsiteY7-160" fmla="*/ 277067 h 411282"/>
              <a:gd name="connsiteX8-161" fmla="*/ 339254 w 410598"/>
              <a:gd name="connsiteY8-162" fmla="*/ 411282 h 411282"/>
              <a:gd name="connsiteX9-163" fmla="*/ 410598 w 410598"/>
              <a:gd name="connsiteY9-164" fmla="*/ 339923 h 411282"/>
              <a:gd name="connsiteX10-165" fmla="*/ 276588 w 410598"/>
              <a:gd name="connsiteY10-166" fmla="*/ 205639 h 411282"/>
              <a:gd name="connsiteX11-167" fmla="*/ 410598 w 410598"/>
              <a:gd name="connsiteY11-168" fmla="*/ 71358 h 411282"/>
              <a:gd name="connsiteX12-169" fmla="*/ 339254 w 410598"/>
              <a:gd name="connsiteY12-170" fmla="*/ 0 h 411282"/>
              <a:gd name="connsiteX13-171" fmla="*/ 383679 w 410598"/>
              <a:gd name="connsiteY13-172" fmla="*/ 339914 h 411282"/>
              <a:gd name="connsiteX14-173" fmla="*/ 160939 w 410598"/>
              <a:gd name="connsiteY14-174" fmla="*/ 205639 h 411282"/>
              <a:gd name="connsiteX15-175" fmla="*/ 26919 w 410598"/>
              <a:gd name="connsiteY15-176" fmla="*/ 71368 h 411282"/>
              <a:gd name="connsiteX16-177" fmla="*/ 71335 w 410598"/>
              <a:gd name="connsiteY16-178" fmla="*/ 26957 h 411282"/>
              <a:gd name="connsiteX17-179" fmla="*/ 205299 w 410598"/>
              <a:gd name="connsiteY17-180" fmla="*/ 161181 h 411282"/>
              <a:gd name="connsiteX18-181" fmla="*/ 339272 w 410598"/>
              <a:gd name="connsiteY18-182" fmla="*/ 26956 h 411282"/>
              <a:gd name="connsiteX19-183" fmla="*/ 383679 w 410598"/>
              <a:gd name="connsiteY19-184" fmla="*/ 71368 h 411282"/>
              <a:gd name="connsiteX20-185" fmla="*/ 249668 w 410598"/>
              <a:gd name="connsiteY20-186" fmla="*/ 205639 h 411282"/>
              <a:gd name="connsiteX21-187" fmla="*/ 383679 w 410598"/>
              <a:gd name="connsiteY21-188" fmla="*/ 339914 h 411282"/>
              <a:gd name="connsiteX0-189" fmla="*/ 339254 w 410598"/>
              <a:gd name="connsiteY0-190" fmla="*/ 0 h 411282"/>
              <a:gd name="connsiteX1-191" fmla="*/ 205299 w 410598"/>
              <a:gd name="connsiteY1-192" fmla="*/ 134215 h 411282"/>
              <a:gd name="connsiteX2-193" fmla="*/ 71354 w 410598"/>
              <a:gd name="connsiteY2-194" fmla="*/ 0 h 411282"/>
              <a:gd name="connsiteX3-195" fmla="*/ 0 w 410598"/>
              <a:gd name="connsiteY3-196" fmla="*/ 71358 h 411282"/>
              <a:gd name="connsiteX4-197" fmla="*/ 134020 w 410598"/>
              <a:gd name="connsiteY4-198" fmla="*/ 205639 h 411282"/>
              <a:gd name="connsiteX5-199" fmla="*/ 0 w 410598"/>
              <a:gd name="connsiteY5-200" fmla="*/ 339923 h 411282"/>
              <a:gd name="connsiteX6-201" fmla="*/ 71354 w 410598"/>
              <a:gd name="connsiteY6-202" fmla="*/ 411282 h 411282"/>
              <a:gd name="connsiteX7-203" fmla="*/ 205299 w 410598"/>
              <a:gd name="connsiteY7-204" fmla="*/ 277067 h 411282"/>
              <a:gd name="connsiteX8-205" fmla="*/ 339254 w 410598"/>
              <a:gd name="connsiteY8-206" fmla="*/ 411282 h 411282"/>
              <a:gd name="connsiteX9-207" fmla="*/ 410598 w 410598"/>
              <a:gd name="connsiteY9-208" fmla="*/ 339923 h 411282"/>
              <a:gd name="connsiteX10-209" fmla="*/ 276588 w 410598"/>
              <a:gd name="connsiteY10-210" fmla="*/ 205639 h 411282"/>
              <a:gd name="connsiteX11-211" fmla="*/ 410598 w 410598"/>
              <a:gd name="connsiteY11-212" fmla="*/ 71358 h 411282"/>
              <a:gd name="connsiteX12-213" fmla="*/ 339254 w 410598"/>
              <a:gd name="connsiteY12-214" fmla="*/ 0 h 411282"/>
              <a:gd name="connsiteX13-215" fmla="*/ 249668 w 410598"/>
              <a:gd name="connsiteY13-216" fmla="*/ 205639 h 411282"/>
              <a:gd name="connsiteX14-217" fmla="*/ 160939 w 410598"/>
              <a:gd name="connsiteY14-218" fmla="*/ 205639 h 411282"/>
              <a:gd name="connsiteX15-219" fmla="*/ 26919 w 410598"/>
              <a:gd name="connsiteY15-220" fmla="*/ 71368 h 411282"/>
              <a:gd name="connsiteX16-221" fmla="*/ 71335 w 410598"/>
              <a:gd name="connsiteY16-222" fmla="*/ 26957 h 411282"/>
              <a:gd name="connsiteX17-223" fmla="*/ 205299 w 410598"/>
              <a:gd name="connsiteY17-224" fmla="*/ 161181 h 411282"/>
              <a:gd name="connsiteX18-225" fmla="*/ 339272 w 410598"/>
              <a:gd name="connsiteY18-226" fmla="*/ 26956 h 411282"/>
              <a:gd name="connsiteX19-227" fmla="*/ 383679 w 410598"/>
              <a:gd name="connsiteY19-228" fmla="*/ 71368 h 411282"/>
              <a:gd name="connsiteX20-229" fmla="*/ 249668 w 410598"/>
              <a:gd name="connsiteY20-230" fmla="*/ 205639 h 411282"/>
              <a:gd name="connsiteX0-231" fmla="*/ 339254 w 410598"/>
              <a:gd name="connsiteY0-232" fmla="*/ 0 h 411282"/>
              <a:gd name="connsiteX1-233" fmla="*/ 205299 w 410598"/>
              <a:gd name="connsiteY1-234" fmla="*/ 134215 h 411282"/>
              <a:gd name="connsiteX2-235" fmla="*/ 71354 w 410598"/>
              <a:gd name="connsiteY2-236" fmla="*/ 0 h 411282"/>
              <a:gd name="connsiteX3-237" fmla="*/ 0 w 410598"/>
              <a:gd name="connsiteY3-238" fmla="*/ 71358 h 411282"/>
              <a:gd name="connsiteX4-239" fmla="*/ 134020 w 410598"/>
              <a:gd name="connsiteY4-240" fmla="*/ 205639 h 411282"/>
              <a:gd name="connsiteX5-241" fmla="*/ 0 w 410598"/>
              <a:gd name="connsiteY5-242" fmla="*/ 339923 h 411282"/>
              <a:gd name="connsiteX6-243" fmla="*/ 71354 w 410598"/>
              <a:gd name="connsiteY6-244" fmla="*/ 411282 h 411282"/>
              <a:gd name="connsiteX7-245" fmla="*/ 205299 w 410598"/>
              <a:gd name="connsiteY7-246" fmla="*/ 277067 h 411282"/>
              <a:gd name="connsiteX8-247" fmla="*/ 339254 w 410598"/>
              <a:gd name="connsiteY8-248" fmla="*/ 411282 h 411282"/>
              <a:gd name="connsiteX9-249" fmla="*/ 410598 w 410598"/>
              <a:gd name="connsiteY9-250" fmla="*/ 339923 h 411282"/>
              <a:gd name="connsiteX10-251" fmla="*/ 276588 w 410598"/>
              <a:gd name="connsiteY10-252" fmla="*/ 205639 h 411282"/>
              <a:gd name="connsiteX11-253" fmla="*/ 410598 w 410598"/>
              <a:gd name="connsiteY11-254" fmla="*/ 71358 h 411282"/>
              <a:gd name="connsiteX12-255" fmla="*/ 339254 w 410598"/>
              <a:gd name="connsiteY12-256" fmla="*/ 0 h 411282"/>
              <a:gd name="connsiteX13-257" fmla="*/ 383679 w 410598"/>
              <a:gd name="connsiteY13-258" fmla="*/ 71368 h 411282"/>
              <a:gd name="connsiteX14-259" fmla="*/ 160939 w 410598"/>
              <a:gd name="connsiteY14-260" fmla="*/ 205639 h 411282"/>
              <a:gd name="connsiteX15-261" fmla="*/ 26919 w 410598"/>
              <a:gd name="connsiteY15-262" fmla="*/ 71368 h 411282"/>
              <a:gd name="connsiteX16-263" fmla="*/ 71335 w 410598"/>
              <a:gd name="connsiteY16-264" fmla="*/ 26957 h 411282"/>
              <a:gd name="connsiteX17-265" fmla="*/ 205299 w 410598"/>
              <a:gd name="connsiteY17-266" fmla="*/ 161181 h 411282"/>
              <a:gd name="connsiteX18-267" fmla="*/ 339272 w 410598"/>
              <a:gd name="connsiteY18-268" fmla="*/ 26956 h 411282"/>
              <a:gd name="connsiteX19-269" fmla="*/ 383679 w 410598"/>
              <a:gd name="connsiteY19-270" fmla="*/ 71368 h 411282"/>
              <a:gd name="connsiteX0-271" fmla="*/ 339254 w 410598"/>
              <a:gd name="connsiteY0-272" fmla="*/ 0 h 411282"/>
              <a:gd name="connsiteX1-273" fmla="*/ 205299 w 410598"/>
              <a:gd name="connsiteY1-274" fmla="*/ 134215 h 411282"/>
              <a:gd name="connsiteX2-275" fmla="*/ 71354 w 410598"/>
              <a:gd name="connsiteY2-276" fmla="*/ 0 h 411282"/>
              <a:gd name="connsiteX3-277" fmla="*/ 0 w 410598"/>
              <a:gd name="connsiteY3-278" fmla="*/ 71358 h 411282"/>
              <a:gd name="connsiteX4-279" fmla="*/ 134020 w 410598"/>
              <a:gd name="connsiteY4-280" fmla="*/ 205639 h 411282"/>
              <a:gd name="connsiteX5-281" fmla="*/ 0 w 410598"/>
              <a:gd name="connsiteY5-282" fmla="*/ 339923 h 411282"/>
              <a:gd name="connsiteX6-283" fmla="*/ 71354 w 410598"/>
              <a:gd name="connsiteY6-284" fmla="*/ 411282 h 411282"/>
              <a:gd name="connsiteX7-285" fmla="*/ 205299 w 410598"/>
              <a:gd name="connsiteY7-286" fmla="*/ 277067 h 411282"/>
              <a:gd name="connsiteX8-287" fmla="*/ 339254 w 410598"/>
              <a:gd name="connsiteY8-288" fmla="*/ 411282 h 411282"/>
              <a:gd name="connsiteX9-289" fmla="*/ 410598 w 410598"/>
              <a:gd name="connsiteY9-290" fmla="*/ 339923 h 411282"/>
              <a:gd name="connsiteX10-291" fmla="*/ 276588 w 410598"/>
              <a:gd name="connsiteY10-292" fmla="*/ 205639 h 411282"/>
              <a:gd name="connsiteX11-293" fmla="*/ 410598 w 410598"/>
              <a:gd name="connsiteY11-294" fmla="*/ 71358 h 411282"/>
              <a:gd name="connsiteX12-295" fmla="*/ 339254 w 410598"/>
              <a:gd name="connsiteY12-296" fmla="*/ 0 h 411282"/>
              <a:gd name="connsiteX13-297" fmla="*/ 339272 w 410598"/>
              <a:gd name="connsiteY13-298" fmla="*/ 26956 h 411282"/>
              <a:gd name="connsiteX14-299" fmla="*/ 160939 w 410598"/>
              <a:gd name="connsiteY14-300" fmla="*/ 205639 h 411282"/>
              <a:gd name="connsiteX15-301" fmla="*/ 26919 w 410598"/>
              <a:gd name="connsiteY15-302" fmla="*/ 71368 h 411282"/>
              <a:gd name="connsiteX16-303" fmla="*/ 71335 w 410598"/>
              <a:gd name="connsiteY16-304" fmla="*/ 26957 h 411282"/>
              <a:gd name="connsiteX17-305" fmla="*/ 205299 w 410598"/>
              <a:gd name="connsiteY17-306" fmla="*/ 161181 h 411282"/>
              <a:gd name="connsiteX18-307" fmla="*/ 339272 w 410598"/>
              <a:gd name="connsiteY18-308" fmla="*/ 26956 h 411282"/>
              <a:gd name="connsiteX0-309" fmla="*/ 339254 w 410598"/>
              <a:gd name="connsiteY0-310" fmla="*/ 0 h 411282"/>
              <a:gd name="connsiteX1-311" fmla="*/ 205299 w 410598"/>
              <a:gd name="connsiteY1-312" fmla="*/ 134215 h 411282"/>
              <a:gd name="connsiteX2-313" fmla="*/ 71354 w 410598"/>
              <a:gd name="connsiteY2-314" fmla="*/ 0 h 411282"/>
              <a:gd name="connsiteX3-315" fmla="*/ 0 w 410598"/>
              <a:gd name="connsiteY3-316" fmla="*/ 71358 h 411282"/>
              <a:gd name="connsiteX4-317" fmla="*/ 134020 w 410598"/>
              <a:gd name="connsiteY4-318" fmla="*/ 205639 h 411282"/>
              <a:gd name="connsiteX5-319" fmla="*/ 0 w 410598"/>
              <a:gd name="connsiteY5-320" fmla="*/ 339923 h 411282"/>
              <a:gd name="connsiteX6-321" fmla="*/ 71354 w 410598"/>
              <a:gd name="connsiteY6-322" fmla="*/ 411282 h 411282"/>
              <a:gd name="connsiteX7-323" fmla="*/ 205299 w 410598"/>
              <a:gd name="connsiteY7-324" fmla="*/ 277067 h 411282"/>
              <a:gd name="connsiteX8-325" fmla="*/ 339254 w 410598"/>
              <a:gd name="connsiteY8-326" fmla="*/ 411282 h 411282"/>
              <a:gd name="connsiteX9-327" fmla="*/ 410598 w 410598"/>
              <a:gd name="connsiteY9-328" fmla="*/ 339923 h 411282"/>
              <a:gd name="connsiteX10-329" fmla="*/ 276588 w 410598"/>
              <a:gd name="connsiteY10-330" fmla="*/ 205639 h 411282"/>
              <a:gd name="connsiteX11-331" fmla="*/ 410598 w 410598"/>
              <a:gd name="connsiteY11-332" fmla="*/ 71358 h 411282"/>
              <a:gd name="connsiteX12-333" fmla="*/ 339254 w 410598"/>
              <a:gd name="connsiteY12-334" fmla="*/ 0 h 411282"/>
              <a:gd name="connsiteX13-335" fmla="*/ 205299 w 410598"/>
              <a:gd name="connsiteY13-336" fmla="*/ 161181 h 411282"/>
              <a:gd name="connsiteX14-337" fmla="*/ 160939 w 410598"/>
              <a:gd name="connsiteY14-338" fmla="*/ 205639 h 411282"/>
              <a:gd name="connsiteX15-339" fmla="*/ 26919 w 410598"/>
              <a:gd name="connsiteY15-340" fmla="*/ 71368 h 411282"/>
              <a:gd name="connsiteX16-341" fmla="*/ 71335 w 410598"/>
              <a:gd name="connsiteY16-342" fmla="*/ 26957 h 411282"/>
              <a:gd name="connsiteX17-343" fmla="*/ 205299 w 410598"/>
              <a:gd name="connsiteY17-344" fmla="*/ 161181 h 411282"/>
              <a:gd name="connsiteX0-345" fmla="*/ 339254 w 410598"/>
              <a:gd name="connsiteY0-346" fmla="*/ 0 h 411282"/>
              <a:gd name="connsiteX1-347" fmla="*/ 205299 w 410598"/>
              <a:gd name="connsiteY1-348" fmla="*/ 134215 h 411282"/>
              <a:gd name="connsiteX2-349" fmla="*/ 71354 w 410598"/>
              <a:gd name="connsiteY2-350" fmla="*/ 0 h 411282"/>
              <a:gd name="connsiteX3-351" fmla="*/ 0 w 410598"/>
              <a:gd name="connsiteY3-352" fmla="*/ 71358 h 411282"/>
              <a:gd name="connsiteX4-353" fmla="*/ 134020 w 410598"/>
              <a:gd name="connsiteY4-354" fmla="*/ 205639 h 411282"/>
              <a:gd name="connsiteX5-355" fmla="*/ 0 w 410598"/>
              <a:gd name="connsiteY5-356" fmla="*/ 339923 h 411282"/>
              <a:gd name="connsiteX6-357" fmla="*/ 71354 w 410598"/>
              <a:gd name="connsiteY6-358" fmla="*/ 411282 h 411282"/>
              <a:gd name="connsiteX7-359" fmla="*/ 205299 w 410598"/>
              <a:gd name="connsiteY7-360" fmla="*/ 277067 h 411282"/>
              <a:gd name="connsiteX8-361" fmla="*/ 339254 w 410598"/>
              <a:gd name="connsiteY8-362" fmla="*/ 411282 h 411282"/>
              <a:gd name="connsiteX9-363" fmla="*/ 410598 w 410598"/>
              <a:gd name="connsiteY9-364" fmla="*/ 339923 h 411282"/>
              <a:gd name="connsiteX10-365" fmla="*/ 276588 w 410598"/>
              <a:gd name="connsiteY10-366" fmla="*/ 205639 h 411282"/>
              <a:gd name="connsiteX11-367" fmla="*/ 410598 w 410598"/>
              <a:gd name="connsiteY11-368" fmla="*/ 71358 h 411282"/>
              <a:gd name="connsiteX12-369" fmla="*/ 339254 w 410598"/>
              <a:gd name="connsiteY12-370" fmla="*/ 0 h 411282"/>
              <a:gd name="connsiteX13-371" fmla="*/ 71335 w 410598"/>
              <a:gd name="connsiteY13-372" fmla="*/ 26957 h 411282"/>
              <a:gd name="connsiteX14-373" fmla="*/ 160939 w 410598"/>
              <a:gd name="connsiteY14-374" fmla="*/ 205639 h 411282"/>
              <a:gd name="connsiteX15-375" fmla="*/ 26919 w 410598"/>
              <a:gd name="connsiteY15-376" fmla="*/ 71368 h 411282"/>
              <a:gd name="connsiteX16-377" fmla="*/ 71335 w 410598"/>
              <a:gd name="connsiteY16-378" fmla="*/ 26957 h 411282"/>
              <a:gd name="connsiteX0-379" fmla="*/ 339254 w 410598"/>
              <a:gd name="connsiteY0-380" fmla="*/ 0 h 411282"/>
              <a:gd name="connsiteX1-381" fmla="*/ 205299 w 410598"/>
              <a:gd name="connsiteY1-382" fmla="*/ 134215 h 411282"/>
              <a:gd name="connsiteX2-383" fmla="*/ 71354 w 410598"/>
              <a:gd name="connsiteY2-384" fmla="*/ 0 h 411282"/>
              <a:gd name="connsiteX3-385" fmla="*/ 0 w 410598"/>
              <a:gd name="connsiteY3-386" fmla="*/ 71358 h 411282"/>
              <a:gd name="connsiteX4-387" fmla="*/ 134020 w 410598"/>
              <a:gd name="connsiteY4-388" fmla="*/ 205639 h 411282"/>
              <a:gd name="connsiteX5-389" fmla="*/ 0 w 410598"/>
              <a:gd name="connsiteY5-390" fmla="*/ 339923 h 411282"/>
              <a:gd name="connsiteX6-391" fmla="*/ 71354 w 410598"/>
              <a:gd name="connsiteY6-392" fmla="*/ 411282 h 411282"/>
              <a:gd name="connsiteX7-393" fmla="*/ 205299 w 410598"/>
              <a:gd name="connsiteY7-394" fmla="*/ 277067 h 411282"/>
              <a:gd name="connsiteX8-395" fmla="*/ 339254 w 410598"/>
              <a:gd name="connsiteY8-396" fmla="*/ 411282 h 411282"/>
              <a:gd name="connsiteX9-397" fmla="*/ 410598 w 410598"/>
              <a:gd name="connsiteY9-398" fmla="*/ 339923 h 411282"/>
              <a:gd name="connsiteX10-399" fmla="*/ 276588 w 410598"/>
              <a:gd name="connsiteY10-400" fmla="*/ 205639 h 411282"/>
              <a:gd name="connsiteX11-401" fmla="*/ 410598 w 410598"/>
              <a:gd name="connsiteY11-402" fmla="*/ 71358 h 411282"/>
              <a:gd name="connsiteX12-403" fmla="*/ 339254 w 410598"/>
              <a:gd name="connsiteY12-404" fmla="*/ 0 h 411282"/>
              <a:gd name="connsiteX13-405" fmla="*/ 26919 w 410598"/>
              <a:gd name="connsiteY13-406" fmla="*/ 71368 h 411282"/>
              <a:gd name="connsiteX14-407" fmla="*/ 160939 w 410598"/>
              <a:gd name="connsiteY14-408" fmla="*/ 205639 h 411282"/>
              <a:gd name="connsiteX15-409" fmla="*/ 26919 w 410598"/>
              <a:gd name="connsiteY15-410" fmla="*/ 71368 h 411282"/>
              <a:gd name="connsiteX0-411" fmla="*/ 339254 w 410598"/>
              <a:gd name="connsiteY0-412" fmla="*/ 0 h 411282"/>
              <a:gd name="connsiteX1-413" fmla="*/ 205299 w 410598"/>
              <a:gd name="connsiteY1-414" fmla="*/ 134215 h 411282"/>
              <a:gd name="connsiteX2-415" fmla="*/ 71354 w 410598"/>
              <a:gd name="connsiteY2-416" fmla="*/ 0 h 411282"/>
              <a:gd name="connsiteX3-417" fmla="*/ 0 w 410598"/>
              <a:gd name="connsiteY3-418" fmla="*/ 71358 h 411282"/>
              <a:gd name="connsiteX4-419" fmla="*/ 134020 w 410598"/>
              <a:gd name="connsiteY4-420" fmla="*/ 205639 h 411282"/>
              <a:gd name="connsiteX5-421" fmla="*/ 0 w 410598"/>
              <a:gd name="connsiteY5-422" fmla="*/ 339923 h 411282"/>
              <a:gd name="connsiteX6-423" fmla="*/ 71354 w 410598"/>
              <a:gd name="connsiteY6-424" fmla="*/ 411282 h 411282"/>
              <a:gd name="connsiteX7-425" fmla="*/ 205299 w 410598"/>
              <a:gd name="connsiteY7-426" fmla="*/ 277067 h 411282"/>
              <a:gd name="connsiteX8-427" fmla="*/ 339254 w 410598"/>
              <a:gd name="connsiteY8-428" fmla="*/ 411282 h 411282"/>
              <a:gd name="connsiteX9-429" fmla="*/ 410598 w 410598"/>
              <a:gd name="connsiteY9-430" fmla="*/ 339923 h 411282"/>
              <a:gd name="connsiteX10-431" fmla="*/ 276588 w 410598"/>
              <a:gd name="connsiteY10-432" fmla="*/ 205639 h 411282"/>
              <a:gd name="connsiteX11-433" fmla="*/ 410598 w 410598"/>
              <a:gd name="connsiteY11-434" fmla="*/ 71358 h 411282"/>
              <a:gd name="connsiteX12-435" fmla="*/ 339254 w 410598"/>
              <a:gd name="connsiteY12-436" fmla="*/ 0 h 41128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410598" h="411282">
                <a:moveTo>
                  <a:pt x="339254" y="0"/>
                </a:moveTo>
                <a:lnTo>
                  <a:pt x="205299" y="134215"/>
                </a:lnTo>
                <a:lnTo>
                  <a:pt x="71354" y="0"/>
                </a:lnTo>
                <a:lnTo>
                  <a:pt x="0" y="71358"/>
                </a:lnTo>
                <a:lnTo>
                  <a:pt x="134020" y="205639"/>
                </a:lnTo>
                <a:lnTo>
                  <a:pt x="0" y="339923"/>
                </a:lnTo>
                <a:lnTo>
                  <a:pt x="71354" y="411282"/>
                </a:lnTo>
                <a:lnTo>
                  <a:pt x="205299" y="277067"/>
                </a:lnTo>
                <a:lnTo>
                  <a:pt x="339254" y="411282"/>
                </a:lnTo>
                <a:lnTo>
                  <a:pt x="410598" y="339923"/>
                </a:lnTo>
                <a:lnTo>
                  <a:pt x="276588" y="205639"/>
                </a:lnTo>
                <a:lnTo>
                  <a:pt x="410598" y="71358"/>
                </a:lnTo>
                <a:lnTo>
                  <a:pt x="339254" y="0"/>
                </a:lnTo>
                <a:close/>
              </a:path>
            </a:pathLst>
          </a:custGeom>
          <a:solidFill>
            <a:schemeClr val="bg1"/>
          </a:solidFill>
          <a:ln w="9525" cap="flat">
            <a:noFill/>
            <a:prstDash val="solid"/>
            <a:miter/>
          </a:ln>
        </p:spPr>
        <p:txBody>
          <a:bodyPr wrap="square" rtlCol="0" anchor="ctr">
            <a:normAutofit fontScale="25000" lnSpcReduction="20000"/>
          </a:bodyPr>
          <a:lstStyle/>
          <a:p>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7" name="文本框 16"/>
          <p:cNvSpPr txBox="1"/>
          <p:nvPr>
            <p:custDataLst>
              <p:tags r:id="rId11"/>
            </p:custDataLst>
          </p:nvPr>
        </p:nvSpPr>
        <p:spPr>
          <a:xfrm>
            <a:off x="1539693" y="4073829"/>
            <a:ext cx="4192905" cy="672465"/>
          </a:xfrm>
          <a:prstGeom prst="rect">
            <a:avLst/>
          </a:prstGeom>
          <a:noFill/>
        </p:spPr>
        <p:txBody>
          <a:bodyPr wrap="square" rtlCol="0">
            <a:normAutofit fontScale="70000" lnSpcReduction="20000"/>
          </a:bodyPr>
          <a:lstStyle/>
          <a:p>
            <a:pPr indent="0">
              <a:lnSpc>
                <a:spcPct val="150000"/>
              </a:lnSpc>
              <a:buClr>
                <a:schemeClr val="bg2">
                  <a:lumMod val="50000"/>
                </a:schemeClr>
              </a:buClr>
              <a:buFont typeface="Wingdings" panose="05000000000000000000" charset="0"/>
              <a:buNone/>
              <a:defRPr/>
            </a:pPr>
            <a:r>
              <a:rPr kumimoji="1" lang="zh-CN" altLang="en-US" sz="1400" spc="150" dirty="0">
                <a:solidFill>
                  <a:schemeClr val="tx1"/>
                </a:solidFill>
                <a:latin typeface="Arial" panose="020B0604020202020204" pitchFamily="34" charset="0"/>
                <a:ea typeface="微软雅黑" panose="020B0503020204020204" charset="-122"/>
                <a:sym typeface="Arial" panose="020B0604020202020204" pitchFamily="34" charset="0"/>
              </a:rPr>
              <a:t>单击此处输入你的正文，文字是您思想的提炼，为了最终演示发布的良好效果，请尽量言简意赅的阐述观点；根据需要可酌情增减文字，以便观者可以准确理解您所传达的信息。</a:t>
            </a:r>
          </a:p>
        </p:txBody>
      </p:sp>
      <p:sp>
        <p:nvSpPr>
          <p:cNvPr id="19" name="Oval 7"/>
          <p:cNvSpPr>
            <a:spLocks noChangeArrowheads="1"/>
          </p:cNvSpPr>
          <p:nvPr>
            <p:custDataLst>
              <p:tags r:id="rId12"/>
            </p:custDataLst>
          </p:nvPr>
        </p:nvSpPr>
        <p:spPr bwMode="auto">
          <a:xfrm>
            <a:off x="1130118" y="4085878"/>
            <a:ext cx="314325" cy="317500"/>
          </a:xfrm>
          <a:prstGeom prst="ellipse">
            <a:avLst/>
          </a:prstGeom>
          <a:solidFill>
            <a:schemeClr val="accent6"/>
          </a:solidFill>
          <a:ln w="6350" cap="flat">
            <a:noFill/>
            <a:prstDash val="solid"/>
            <a:miter lim="800000"/>
          </a:ln>
        </p:spPr>
        <p:txBody>
          <a:bodyPr vert="horz" wrap="square" lIns="91440" tIns="45720" rIns="91440" bIns="45720" numCol="1" anchor="t" anchorCtr="0" compatLnSpc="1">
            <a:normAutofit fontScale="52500" lnSpcReduction="20000"/>
          </a:bodyPr>
          <a:lstStyle/>
          <a:p>
            <a:endParaRPr 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0" name="文本框 19"/>
          <p:cNvSpPr txBox="1"/>
          <p:nvPr>
            <p:custDataLst>
              <p:tags r:id="rId13"/>
            </p:custDataLst>
          </p:nvPr>
        </p:nvSpPr>
        <p:spPr>
          <a:xfrm>
            <a:off x="7183120" y="3215005"/>
            <a:ext cx="4192905" cy="673100"/>
          </a:xfrm>
          <a:prstGeom prst="rect">
            <a:avLst/>
          </a:prstGeom>
          <a:noFill/>
        </p:spPr>
        <p:txBody>
          <a:bodyPr wrap="square" rtlCol="0">
            <a:normAutofit/>
          </a:bodyPr>
          <a:lstStyle/>
          <a:p>
            <a:pPr>
              <a:lnSpc>
                <a:spcPct val="120000"/>
              </a:lnSpc>
            </a:pPr>
            <a:endParaRPr kumimoji="1" lang="zh-CN" altLang="en-US" sz="1400" spc="15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1" name="任意形状 67"/>
          <p:cNvSpPr>
            <a:spLocks noChangeAspect="1"/>
          </p:cNvSpPr>
          <p:nvPr>
            <p:custDataLst>
              <p:tags r:id="rId14"/>
            </p:custDataLst>
          </p:nvPr>
        </p:nvSpPr>
        <p:spPr>
          <a:xfrm>
            <a:off x="1215399" y="4172628"/>
            <a:ext cx="143762" cy="144000"/>
          </a:xfrm>
          <a:custGeom>
            <a:avLst/>
            <a:gdLst>
              <a:gd name="connsiteX0" fmla="*/ 339254 w 409575"/>
              <a:gd name="connsiteY0" fmla="*/ 0 h 409575"/>
              <a:gd name="connsiteX1" fmla="*/ 205299 w 409575"/>
              <a:gd name="connsiteY1" fmla="*/ 134215 h 409575"/>
              <a:gd name="connsiteX2" fmla="*/ 71354 w 409575"/>
              <a:gd name="connsiteY2" fmla="*/ 0 h 409575"/>
              <a:gd name="connsiteX3" fmla="*/ 0 w 409575"/>
              <a:gd name="connsiteY3" fmla="*/ 71358 h 409575"/>
              <a:gd name="connsiteX4" fmla="*/ 134020 w 409575"/>
              <a:gd name="connsiteY4" fmla="*/ 205639 h 409575"/>
              <a:gd name="connsiteX5" fmla="*/ 0 w 409575"/>
              <a:gd name="connsiteY5" fmla="*/ 339923 h 409575"/>
              <a:gd name="connsiteX6" fmla="*/ 71354 w 409575"/>
              <a:gd name="connsiteY6" fmla="*/ 411282 h 409575"/>
              <a:gd name="connsiteX7" fmla="*/ 205299 w 409575"/>
              <a:gd name="connsiteY7" fmla="*/ 277067 h 409575"/>
              <a:gd name="connsiteX8" fmla="*/ 339254 w 409575"/>
              <a:gd name="connsiteY8" fmla="*/ 411282 h 409575"/>
              <a:gd name="connsiteX9" fmla="*/ 410598 w 409575"/>
              <a:gd name="connsiteY9" fmla="*/ 339923 h 409575"/>
              <a:gd name="connsiteX10" fmla="*/ 276588 w 409575"/>
              <a:gd name="connsiteY10" fmla="*/ 205639 h 409575"/>
              <a:gd name="connsiteX11" fmla="*/ 410598 w 409575"/>
              <a:gd name="connsiteY11" fmla="*/ 71358 h 409575"/>
              <a:gd name="connsiteX12" fmla="*/ 339254 w 409575"/>
              <a:gd name="connsiteY12" fmla="*/ 0 h 409575"/>
              <a:gd name="connsiteX13" fmla="*/ 383679 w 409575"/>
              <a:gd name="connsiteY13" fmla="*/ 339914 h 409575"/>
              <a:gd name="connsiteX14" fmla="*/ 339272 w 409575"/>
              <a:gd name="connsiteY14" fmla="*/ 384326 h 409575"/>
              <a:gd name="connsiteX15" fmla="*/ 205299 w 409575"/>
              <a:gd name="connsiteY15" fmla="*/ 250101 h 409575"/>
              <a:gd name="connsiteX16" fmla="*/ 71335 w 409575"/>
              <a:gd name="connsiteY16" fmla="*/ 384326 h 409575"/>
              <a:gd name="connsiteX17" fmla="*/ 26919 w 409575"/>
              <a:gd name="connsiteY17" fmla="*/ 339915 h 409575"/>
              <a:gd name="connsiteX18" fmla="*/ 160939 w 409575"/>
              <a:gd name="connsiteY18" fmla="*/ 205639 h 409575"/>
              <a:gd name="connsiteX19" fmla="*/ 26919 w 409575"/>
              <a:gd name="connsiteY19" fmla="*/ 71368 h 409575"/>
              <a:gd name="connsiteX20" fmla="*/ 71335 w 409575"/>
              <a:gd name="connsiteY20" fmla="*/ 26957 h 409575"/>
              <a:gd name="connsiteX21" fmla="*/ 205299 w 409575"/>
              <a:gd name="connsiteY21" fmla="*/ 161181 h 409575"/>
              <a:gd name="connsiteX22" fmla="*/ 339272 w 409575"/>
              <a:gd name="connsiteY22" fmla="*/ 26956 h 409575"/>
              <a:gd name="connsiteX23" fmla="*/ 383679 w 409575"/>
              <a:gd name="connsiteY23" fmla="*/ 71368 h 409575"/>
              <a:gd name="connsiteX24" fmla="*/ 249668 w 409575"/>
              <a:gd name="connsiteY24" fmla="*/ 205639 h 409575"/>
              <a:gd name="connsiteX25" fmla="*/ 383679 w 409575"/>
              <a:gd name="connsiteY25" fmla="*/ 339914 h 409575"/>
              <a:gd name="connsiteX0-1" fmla="*/ 339254 w 410598"/>
              <a:gd name="connsiteY0-2" fmla="*/ 0 h 411282"/>
              <a:gd name="connsiteX1-3" fmla="*/ 205299 w 410598"/>
              <a:gd name="connsiteY1-4" fmla="*/ 134215 h 411282"/>
              <a:gd name="connsiteX2-5" fmla="*/ 71354 w 410598"/>
              <a:gd name="connsiteY2-6" fmla="*/ 0 h 411282"/>
              <a:gd name="connsiteX3-7" fmla="*/ 0 w 410598"/>
              <a:gd name="connsiteY3-8" fmla="*/ 71358 h 411282"/>
              <a:gd name="connsiteX4-9" fmla="*/ 134020 w 410598"/>
              <a:gd name="connsiteY4-10" fmla="*/ 205639 h 411282"/>
              <a:gd name="connsiteX5-11" fmla="*/ 0 w 410598"/>
              <a:gd name="connsiteY5-12" fmla="*/ 339923 h 411282"/>
              <a:gd name="connsiteX6-13" fmla="*/ 71354 w 410598"/>
              <a:gd name="connsiteY6-14" fmla="*/ 411282 h 411282"/>
              <a:gd name="connsiteX7-15" fmla="*/ 205299 w 410598"/>
              <a:gd name="connsiteY7-16" fmla="*/ 277067 h 411282"/>
              <a:gd name="connsiteX8-17" fmla="*/ 339254 w 410598"/>
              <a:gd name="connsiteY8-18" fmla="*/ 411282 h 411282"/>
              <a:gd name="connsiteX9-19" fmla="*/ 410598 w 410598"/>
              <a:gd name="connsiteY9-20" fmla="*/ 339923 h 411282"/>
              <a:gd name="connsiteX10-21" fmla="*/ 276588 w 410598"/>
              <a:gd name="connsiteY10-22" fmla="*/ 205639 h 411282"/>
              <a:gd name="connsiteX11-23" fmla="*/ 410598 w 410598"/>
              <a:gd name="connsiteY11-24" fmla="*/ 71358 h 411282"/>
              <a:gd name="connsiteX12-25" fmla="*/ 339254 w 410598"/>
              <a:gd name="connsiteY12-26" fmla="*/ 0 h 411282"/>
              <a:gd name="connsiteX13-27" fmla="*/ 383679 w 410598"/>
              <a:gd name="connsiteY13-28" fmla="*/ 339914 h 411282"/>
              <a:gd name="connsiteX14-29" fmla="*/ 339272 w 410598"/>
              <a:gd name="connsiteY14-30" fmla="*/ 384326 h 411282"/>
              <a:gd name="connsiteX15-31" fmla="*/ 205299 w 410598"/>
              <a:gd name="connsiteY15-32" fmla="*/ 250101 h 411282"/>
              <a:gd name="connsiteX16-33" fmla="*/ 71335 w 410598"/>
              <a:gd name="connsiteY16-34" fmla="*/ 384326 h 411282"/>
              <a:gd name="connsiteX17-35" fmla="*/ 160939 w 410598"/>
              <a:gd name="connsiteY17-36" fmla="*/ 205639 h 411282"/>
              <a:gd name="connsiteX18-37" fmla="*/ 26919 w 410598"/>
              <a:gd name="connsiteY18-38" fmla="*/ 71368 h 411282"/>
              <a:gd name="connsiteX19-39" fmla="*/ 71335 w 410598"/>
              <a:gd name="connsiteY19-40" fmla="*/ 26957 h 411282"/>
              <a:gd name="connsiteX20-41" fmla="*/ 205299 w 410598"/>
              <a:gd name="connsiteY20-42" fmla="*/ 161181 h 411282"/>
              <a:gd name="connsiteX21-43" fmla="*/ 339272 w 410598"/>
              <a:gd name="connsiteY21-44" fmla="*/ 26956 h 411282"/>
              <a:gd name="connsiteX22-45" fmla="*/ 383679 w 410598"/>
              <a:gd name="connsiteY22-46" fmla="*/ 71368 h 411282"/>
              <a:gd name="connsiteX23-47" fmla="*/ 249668 w 410598"/>
              <a:gd name="connsiteY23-48" fmla="*/ 205639 h 411282"/>
              <a:gd name="connsiteX24-49" fmla="*/ 383679 w 410598"/>
              <a:gd name="connsiteY24-50" fmla="*/ 339914 h 411282"/>
              <a:gd name="connsiteX0-51" fmla="*/ 339254 w 410598"/>
              <a:gd name="connsiteY0-52" fmla="*/ 0 h 411282"/>
              <a:gd name="connsiteX1-53" fmla="*/ 205299 w 410598"/>
              <a:gd name="connsiteY1-54" fmla="*/ 134215 h 411282"/>
              <a:gd name="connsiteX2-55" fmla="*/ 71354 w 410598"/>
              <a:gd name="connsiteY2-56" fmla="*/ 0 h 411282"/>
              <a:gd name="connsiteX3-57" fmla="*/ 0 w 410598"/>
              <a:gd name="connsiteY3-58" fmla="*/ 71358 h 411282"/>
              <a:gd name="connsiteX4-59" fmla="*/ 134020 w 410598"/>
              <a:gd name="connsiteY4-60" fmla="*/ 205639 h 411282"/>
              <a:gd name="connsiteX5-61" fmla="*/ 0 w 410598"/>
              <a:gd name="connsiteY5-62" fmla="*/ 339923 h 411282"/>
              <a:gd name="connsiteX6-63" fmla="*/ 71354 w 410598"/>
              <a:gd name="connsiteY6-64" fmla="*/ 411282 h 411282"/>
              <a:gd name="connsiteX7-65" fmla="*/ 205299 w 410598"/>
              <a:gd name="connsiteY7-66" fmla="*/ 277067 h 411282"/>
              <a:gd name="connsiteX8-67" fmla="*/ 339254 w 410598"/>
              <a:gd name="connsiteY8-68" fmla="*/ 411282 h 411282"/>
              <a:gd name="connsiteX9-69" fmla="*/ 410598 w 410598"/>
              <a:gd name="connsiteY9-70" fmla="*/ 339923 h 411282"/>
              <a:gd name="connsiteX10-71" fmla="*/ 276588 w 410598"/>
              <a:gd name="connsiteY10-72" fmla="*/ 205639 h 411282"/>
              <a:gd name="connsiteX11-73" fmla="*/ 410598 w 410598"/>
              <a:gd name="connsiteY11-74" fmla="*/ 71358 h 411282"/>
              <a:gd name="connsiteX12-75" fmla="*/ 339254 w 410598"/>
              <a:gd name="connsiteY12-76" fmla="*/ 0 h 411282"/>
              <a:gd name="connsiteX13-77" fmla="*/ 383679 w 410598"/>
              <a:gd name="connsiteY13-78" fmla="*/ 339914 h 411282"/>
              <a:gd name="connsiteX14-79" fmla="*/ 339272 w 410598"/>
              <a:gd name="connsiteY14-80" fmla="*/ 384326 h 411282"/>
              <a:gd name="connsiteX15-81" fmla="*/ 205299 w 410598"/>
              <a:gd name="connsiteY15-82" fmla="*/ 250101 h 411282"/>
              <a:gd name="connsiteX16-83" fmla="*/ 160939 w 410598"/>
              <a:gd name="connsiteY16-84" fmla="*/ 205639 h 411282"/>
              <a:gd name="connsiteX17-85" fmla="*/ 26919 w 410598"/>
              <a:gd name="connsiteY17-86" fmla="*/ 71368 h 411282"/>
              <a:gd name="connsiteX18-87" fmla="*/ 71335 w 410598"/>
              <a:gd name="connsiteY18-88" fmla="*/ 26957 h 411282"/>
              <a:gd name="connsiteX19-89" fmla="*/ 205299 w 410598"/>
              <a:gd name="connsiteY19-90" fmla="*/ 161181 h 411282"/>
              <a:gd name="connsiteX20-91" fmla="*/ 339272 w 410598"/>
              <a:gd name="connsiteY20-92" fmla="*/ 26956 h 411282"/>
              <a:gd name="connsiteX21-93" fmla="*/ 383679 w 410598"/>
              <a:gd name="connsiteY21-94" fmla="*/ 71368 h 411282"/>
              <a:gd name="connsiteX22-95" fmla="*/ 249668 w 410598"/>
              <a:gd name="connsiteY22-96" fmla="*/ 205639 h 411282"/>
              <a:gd name="connsiteX23-97" fmla="*/ 383679 w 410598"/>
              <a:gd name="connsiteY23-98" fmla="*/ 339914 h 411282"/>
              <a:gd name="connsiteX0-99" fmla="*/ 339254 w 410598"/>
              <a:gd name="connsiteY0-100" fmla="*/ 0 h 411282"/>
              <a:gd name="connsiteX1-101" fmla="*/ 205299 w 410598"/>
              <a:gd name="connsiteY1-102" fmla="*/ 134215 h 411282"/>
              <a:gd name="connsiteX2-103" fmla="*/ 71354 w 410598"/>
              <a:gd name="connsiteY2-104" fmla="*/ 0 h 411282"/>
              <a:gd name="connsiteX3-105" fmla="*/ 0 w 410598"/>
              <a:gd name="connsiteY3-106" fmla="*/ 71358 h 411282"/>
              <a:gd name="connsiteX4-107" fmla="*/ 134020 w 410598"/>
              <a:gd name="connsiteY4-108" fmla="*/ 205639 h 411282"/>
              <a:gd name="connsiteX5-109" fmla="*/ 0 w 410598"/>
              <a:gd name="connsiteY5-110" fmla="*/ 339923 h 411282"/>
              <a:gd name="connsiteX6-111" fmla="*/ 71354 w 410598"/>
              <a:gd name="connsiteY6-112" fmla="*/ 411282 h 411282"/>
              <a:gd name="connsiteX7-113" fmla="*/ 205299 w 410598"/>
              <a:gd name="connsiteY7-114" fmla="*/ 277067 h 411282"/>
              <a:gd name="connsiteX8-115" fmla="*/ 339254 w 410598"/>
              <a:gd name="connsiteY8-116" fmla="*/ 411282 h 411282"/>
              <a:gd name="connsiteX9-117" fmla="*/ 410598 w 410598"/>
              <a:gd name="connsiteY9-118" fmla="*/ 339923 h 411282"/>
              <a:gd name="connsiteX10-119" fmla="*/ 276588 w 410598"/>
              <a:gd name="connsiteY10-120" fmla="*/ 205639 h 411282"/>
              <a:gd name="connsiteX11-121" fmla="*/ 410598 w 410598"/>
              <a:gd name="connsiteY11-122" fmla="*/ 71358 h 411282"/>
              <a:gd name="connsiteX12-123" fmla="*/ 339254 w 410598"/>
              <a:gd name="connsiteY12-124" fmla="*/ 0 h 411282"/>
              <a:gd name="connsiteX13-125" fmla="*/ 383679 w 410598"/>
              <a:gd name="connsiteY13-126" fmla="*/ 339914 h 411282"/>
              <a:gd name="connsiteX14-127" fmla="*/ 339272 w 410598"/>
              <a:gd name="connsiteY14-128" fmla="*/ 384326 h 411282"/>
              <a:gd name="connsiteX15-129" fmla="*/ 160939 w 410598"/>
              <a:gd name="connsiteY15-130" fmla="*/ 205639 h 411282"/>
              <a:gd name="connsiteX16-131" fmla="*/ 26919 w 410598"/>
              <a:gd name="connsiteY16-132" fmla="*/ 71368 h 411282"/>
              <a:gd name="connsiteX17-133" fmla="*/ 71335 w 410598"/>
              <a:gd name="connsiteY17-134" fmla="*/ 26957 h 411282"/>
              <a:gd name="connsiteX18-135" fmla="*/ 205299 w 410598"/>
              <a:gd name="connsiteY18-136" fmla="*/ 161181 h 411282"/>
              <a:gd name="connsiteX19-137" fmla="*/ 339272 w 410598"/>
              <a:gd name="connsiteY19-138" fmla="*/ 26956 h 411282"/>
              <a:gd name="connsiteX20-139" fmla="*/ 383679 w 410598"/>
              <a:gd name="connsiteY20-140" fmla="*/ 71368 h 411282"/>
              <a:gd name="connsiteX21-141" fmla="*/ 249668 w 410598"/>
              <a:gd name="connsiteY21-142" fmla="*/ 205639 h 411282"/>
              <a:gd name="connsiteX22-143" fmla="*/ 383679 w 410598"/>
              <a:gd name="connsiteY22-144" fmla="*/ 339914 h 411282"/>
              <a:gd name="connsiteX0-145" fmla="*/ 339254 w 410598"/>
              <a:gd name="connsiteY0-146" fmla="*/ 0 h 411282"/>
              <a:gd name="connsiteX1-147" fmla="*/ 205299 w 410598"/>
              <a:gd name="connsiteY1-148" fmla="*/ 134215 h 411282"/>
              <a:gd name="connsiteX2-149" fmla="*/ 71354 w 410598"/>
              <a:gd name="connsiteY2-150" fmla="*/ 0 h 411282"/>
              <a:gd name="connsiteX3-151" fmla="*/ 0 w 410598"/>
              <a:gd name="connsiteY3-152" fmla="*/ 71358 h 411282"/>
              <a:gd name="connsiteX4-153" fmla="*/ 134020 w 410598"/>
              <a:gd name="connsiteY4-154" fmla="*/ 205639 h 411282"/>
              <a:gd name="connsiteX5-155" fmla="*/ 0 w 410598"/>
              <a:gd name="connsiteY5-156" fmla="*/ 339923 h 411282"/>
              <a:gd name="connsiteX6-157" fmla="*/ 71354 w 410598"/>
              <a:gd name="connsiteY6-158" fmla="*/ 411282 h 411282"/>
              <a:gd name="connsiteX7-159" fmla="*/ 205299 w 410598"/>
              <a:gd name="connsiteY7-160" fmla="*/ 277067 h 411282"/>
              <a:gd name="connsiteX8-161" fmla="*/ 339254 w 410598"/>
              <a:gd name="connsiteY8-162" fmla="*/ 411282 h 411282"/>
              <a:gd name="connsiteX9-163" fmla="*/ 410598 w 410598"/>
              <a:gd name="connsiteY9-164" fmla="*/ 339923 h 411282"/>
              <a:gd name="connsiteX10-165" fmla="*/ 276588 w 410598"/>
              <a:gd name="connsiteY10-166" fmla="*/ 205639 h 411282"/>
              <a:gd name="connsiteX11-167" fmla="*/ 410598 w 410598"/>
              <a:gd name="connsiteY11-168" fmla="*/ 71358 h 411282"/>
              <a:gd name="connsiteX12-169" fmla="*/ 339254 w 410598"/>
              <a:gd name="connsiteY12-170" fmla="*/ 0 h 411282"/>
              <a:gd name="connsiteX13-171" fmla="*/ 383679 w 410598"/>
              <a:gd name="connsiteY13-172" fmla="*/ 339914 h 411282"/>
              <a:gd name="connsiteX14-173" fmla="*/ 160939 w 410598"/>
              <a:gd name="connsiteY14-174" fmla="*/ 205639 h 411282"/>
              <a:gd name="connsiteX15-175" fmla="*/ 26919 w 410598"/>
              <a:gd name="connsiteY15-176" fmla="*/ 71368 h 411282"/>
              <a:gd name="connsiteX16-177" fmla="*/ 71335 w 410598"/>
              <a:gd name="connsiteY16-178" fmla="*/ 26957 h 411282"/>
              <a:gd name="connsiteX17-179" fmla="*/ 205299 w 410598"/>
              <a:gd name="connsiteY17-180" fmla="*/ 161181 h 411282"/>
              <a:gd name="connsiteX18-181" fmla="*/ 339272 w 410598"/>
              <a:gd name="connsiteY18-182" fmla="*/ 26956 h 411282"/>
              <a:gd name="connsiteX19-183" fmla="*/ 383679 w 410598"/>
              <a:gd name="connsiteY19-184" fmla="*/ 71368 h 411282"/>
              <a:gd name="connsiteX20-185" fmla="*/ 249668 w 410598"/>
              <a:gd name="connsiteY20-186" fmla="*/ 205639 h 411282"/>
              <a:gd name="connsiteX21-187" fmla="*/ 383679 w 410598"/>
              <a:gd name="connsiteY21-188" fmla="*/ 339914 h 411282"/>
              <a:gd name="connsiteX0-189" fmla="*/ 339254 w 410598"/>
              <a:gd name="connsiteY0-190" fmla="*/ 0 h 411282"/>
              <a:gd name="connsiteX1-191" fmla="*/ 205299 w 410598"/>
              <a:gd name="connsiteY1-192" fmla="*/ 134215 h 411282"/>
              <a:gd name="connsiteX2-193" fmla="*/ 71354 w 410598"/>
              <a:gd name="connsiteY2-194" fmla="*/ 0 h 411282"/>
              <a:gd name="connsiteX3-195" fmla="*/ 0 w 410598"/>
              <a:gd name="connsiteY3-196" fmla="*/ 71358 h 411282"/>
              <a:gd name="connsiteX4-197" fmla="*/ 134020 w 410598"/>
              <a:gd name="connsiteY4-198" fmla="*/ 205639 h 411282"/>
              <a:gd name="connsiteX5-199" fmla="*/ 0 w 410598"/>
              <a:gd name="connsiteY5-200" fmla="*/ 339923 h 411282"/>
              <a:gd name="connsiteX6-201" fmla="*/ 71354 w 410598"/>
              <a:gd name="connsiteY6-202" fmla="*/ 411282 h 411282"/>
              <a:gd name="connsiteX7-203" fmla="*/ 205299 w 410598"/>
              <a:gd name="connsiteY7-204" fmla="*/ 277067 h 411282"/>
              <a:gd name="connsiteX8-205" fmla="*/ 339254 w 410598"/>
              <a:gd name="connsiteY8-206" fmla="*/ 411282 h 411282"/>
              <a:gd name="connsiteX9-207" fmla="*/ 410598 w 410598"/>
              <a:gd name="connsiteY9-208" fmla="*/ 339923 h 411282"/>
              <a:gd name="connsiteX10-209" fmla="*/ 276588 w 410598"/>
              <a:gd name="connsiteY10-210" fmla="*/ 205639 h 411282"/>
              <a:gd name="connsiteX11-211" fmla="*/ 410598 w 410598"/>
              <a:gd name="connsiteY11-212" fmla="*/ 71358 h 411282"/>
              <a:gd name="connsiteX12-213" fmla="*/ 339254 w 410598"/>
              <a:gd name="connsiteY12-214" fmla="*/ 0 h 411282"/>
              <a:gd name="connsiteX13-215" fmla="*/ 249668 w 410598"/>
              <a:gd name="connsiteY13-216" fmla="*/ 205639 h 411282"/>
              <a:gd name="connsiteX14-217" fmla="*/ 160939 w 410598"/>
              <a:gd name="connsiteY14-218" fmla="*/ 205639 h 411282"/>
              <a:gd name="connsiteX15-219" fmla="*/ 26919 w 410598"/>
              <a:gd name="connsiteY15-220" fmla="*/ 71368 h 411282"/>
              <a:gd name="connsiteX16-221" fmla="*/ 71335 w 410598"/>
              <a:gd name="connsiteY16-222" fmla="*/ 26957 h 411282"/>
              <a:gd name="connsiteX17-223" fmla="*/ 205299 w 410598"/>
              <a:gd name="connsiteY17-224" fmla="*/ 161181 h 411282"/>
              <a:gd name="connsiteX18-225" fmla="*/ 339272 w 410598"/>
              <a:gd name="connsiteY18-226" fmla="*/ 26956 h 411282"/>
              <a:gd name="connsiteX19-227" fmla="*/ 383679 w 410598"/>
              <a:gd name="connsiteY19-228" fmla="*/ 71368 h 411282"/>
              <a:gd name="connsiteX20-229" fmla="*/ 249668 w 410598"/>
              <a:gd name="connsiteY20-230" fmla="*/ 205639 h 411282"/>
              <a:gd name="connsiteX0-231" fmla="*/ 339254 w 410598"/>
              <a:gd name="connsiteY0-232" fmla="*/ 0 h 411282"/>
              <a:gd name="connsiteX1-233" fmla="*/ 205299 w 410598"/>
              <a:gd name="connsiteY1-234" fmla="*/ 134215 h 411282"/>
              <a:gd name="connsiteX2-235" fmla="*/ 71354 w 410598"/>
              <a:gd name="connsiteY2-236" fmla="*/ 0 h 411282"/>
              <a:gd name="connsiteX3-237" fmla="*/ 0 w 410598"/>
              <a:gd name="connsiteY3-238" fmla="*/ 71358 h 411282"/>
              <a:gd name="connsiteX4-239" fmla="*/ 134020 w 410598"/>
              <a:gd name="connsiteY4-240" fmla="*/ 205639 h 411282"/>
              <a:gd name="connsiteX5-241" fmla="*/ 0 w 410598"/>
              <a:gd name="connsiteY5-242" fmla="*/ 339923 h 411282"/>
              <a:gd name="connsiteX6-243" fmla="*/ 71354 w 410598"/>
              <a:gd name="connsiteY6-244" fmla="*/ 411282 h 411282"/>
              <a:gd name="connsiteX7-245" fmla="*/ 205299 w 410598"/>
              <a:gd name="connsiteY7-246" fmla="*/ 277067 h 411282"/>
              <a:gd name="connsiteX8-247" fmla="*/ 339254 w 410598"/>
              <a:gd name="connsiteY8-248" fmla="*/ 411282 h 411282"/>
              <a:gd name="connsiteX9-249" fmla="*/ 410598 w 410598"/>
              <a:gd name="connsiteY9-250" fmla="*/ 339923 h 411282"/>
              <a:gd name="connsiteX10-251" fmla="*/ 276588 w 410598"/>
              <a:gd name="connsiteY10-252" fmla="*/ 205639 h 411282"/>
              <a:gd name="connsiteX11-253" fmla="*/ 410598 w 410598"/>
              <a:gd name="connsiteY11-254" fmla="*/ 71358 h 411282"/>
              <a:gd name="connsiteX12-255" fmla="*/ 339254 w 410598"/>
              <a:gd name="connsiteY12-256" fmla="*/ 0 h 411282"/>
              <a:gd name="connsiteX13-257" fmla="*/ 383679 w 410598"/>
              <a:gd name="connsiteY13-258" fmla="*/ 71368 h 411282"/>
              <a:gd name="connsiteX14-259" fmla="*/ 160939 w 410598"/>
              <a:gd name="connsiteY14-260" fmla="*/ 205639 h 411282"/>
              <a:gd name="connsiteX15-261" fmla="*/ 26919 w 410598"/>
              <a:gd name="connsiteY15-262" fmla="*/ 71368 h 411282"/>
              <a:gd name="connsiteX16-263" fmla="*/ 71335 w 410598"/>
              <a:gd name="connsiteY16-264" fmla="*/ 26957 h 411282"/>
              <a:gd name="connsiteX17-265" fmla="*/ 205299 w 410598"/>
              <a:gd name="connsiteY17-266" fmla="*/ 161181 h 411282"/>
              <a:gd name="connsiteX18-267" fmla="*/ 339272 w 410598"/>
              <a:gd name="connsiteY18-268" fmla="*/ 26956 h 411282"/>
              <a:gd name="connsiteX19-269" fmla="*/ 383679 w 410598"/>
              <a:gd name="connsiteY19-270" fmla="*/ 71368 h 411282"/>
              <a:gd name="connsiteX0-271" fmla="*/ 339254 w 410598"/>
              <a:gd name="connsiteY0-272" fmla="*/ 0 h 411282"/>
              <a:gd name="connsiteX1-273" fmla="*/ 205299 w 410598"/>
              <a:gd name="connsiteY1-274" fmla="*/ 134215 h 411282"/>
              <a:gd name="connsiteX2-275" fmla="*/ 71354 w 410598"/>
              <a:gd name="connsiteY2-276" fmla="*/ 0 h 411282"/>
              <a:gd name="connsiteX3-277" fmla="*/ 0 w 410598"/>
              <a:gd name="connsiteY3-278" fmla="*/ 71358 h 411282"/>
              <a:gd name="connsiteX4-279" fmla="*/ 134020 w 410598"/>
              <a:gd name="connsiteY4-280" fmla="*/ 205639 h 411282"/>
              <a:gd name="connsiteX5-281" fmla="*/ 0 w 410598"/>
              <a:gd name="connsiteY5-282" fmla="*/ 339923 h 411282"/>
              <a:gd name="connsiteX6-283" fmla="*/ 71354 w 410598"/>
              <a:gd name="connsiteY6-284" fmla="*/ 411282 h 411282"/>
              <a:gd name="connsiteX7-285" fmla="*/ 205299 w 410598"/>
              <a:gd name="connsiteY7-286" fmla="*/ 277067 h 411282"/>
              <a:gd name="connsiteX8-287" fmla="*/ 339254 w 410598"/>
              <a:gd name="connsiteY8-288" fmla="*/ 411282 h 411282"/>
              <a:gd name="connsiteX9-289" fmla="*/ 410598 w 410598"/>
              <a:gd name="connsiteY9-290" fmla="*/ 339923 h 411282"/>
              <a:gd name="connsiteX10-291" fmla="*/ 276588 w 410598"/>
              <a:gd name="connsiteY10-292" fmla="*/ 205639 h 411282"/>
              <a:gd name="connsiteX11-293" fmla="*/ 410598 w 410598"/>
              <a:gd name="connsiteY11-294" fmla="*/ 71358 h 411282"/>
              <a:gd name="connsiteX12-295" fmla="*/ 339254 w 410598"/>
              <a:gd name="connsiteY12-296" fmla="*/ 0 h 411282"/>
              <a:gd name="connsiteX13-297" fmla="*/ 339272 w 410598"/>
              <a:gd name="connsiteY13-298" fmla="*/ 26956 h 411282"/>
              <a:gd name="connsiteX14-299" fmla="*/ 160939 w 410598"/>
              <a:gd name="connsiteY14-300" fmla="*/ 205639 h 411282"/>
              <a:gd name="connsiteX15-301" fmla="*/ 26919 w 410598"/>
              <a:gd name="connsiteY15-302" fmla="*/ 71368 h 411282"/>
              <a:gd name="connsiteX16-303" fmla="*/ 71335 w 410598"/>
              <a:gd name="connsiteY16-304" fmla="*/ 26957 h 411282"/>
              <a:gd name="connsiteX17-305" fmla="*/ 205299 w 410598"/>
              <a:gd name="connsiteY17-306" fmla="*/ 161181 h 411282"/>
              <a:gd name="connsiteX18-307" fmla="*/ 339272 w 410598"/>
              <a:gd name="connsiteY18-308" fmla="*/ 26956 h 411282"/>
              <a:gd name="connsiteX0-309" fmla="*/ 339254 w 410598"/>
              <a:gd name="connsiteY0-310" fmla="*/ 0 h 411282"/>
              <a:gd name="connsiteX1-311" fmla="*/ 205299 w 410598"/>
              <a:gd name="connsiteY1-312" fmla="*/ 134215 h 411282"/>
              <a:gd name="connsiteX2-313" fmla="*/ 71354 w 410598"/>
              <a:gd name="connsiteY2-314" fmla="*/ 0 h 411282"/>
              <a:gd name="connsiteX3-315" fmla="*/ 0 w 410598"/>
              <a:gd name="connsiteY3-316" fmla="*/ 71358 h 411282"/>
              <a:gd name="connsiteX4-317" fmla="*/ 134020 w 410598"/>
              <a:gd name="connsiteY4-318" fmla="*/ 205639 h 411282"/>
              <a:gd name="connsiteX5-319" fmla="*/ 0 w 410598"/>
              <a:gd name="connsiteY5-320" fmla="*/ 339923 h 411282"/>
              <a:gd name="connsiteX6-321" fmla="*/ 71354 w 410598"/>
              <a:gd name="connsiteY6-322" fmla="*/ 411282 h 411282"/>
              <a:gd name="connsiteX7-323" fmla="*/ 205299 w 410598"/>
              <a:gd name="connsiteY7-324" fmla="*/ 277067 h 411282"/>
              <a:gd name="connsiteX8-325" fmla="*/ 339254 w 410598"/>
              <a:gd name="connsiteY8-326" fmla="*/ 411282 h 411282"/>
              <a:gd name="connsiteX9-327" fmla="*/ 410598 w 410598"/>
              <a:gd name="connsiteY9-328" fmla="*/ 339923 h 411282"/>
              <a:gd name="connsiteX10-329" fmla="*/ 276588 w 410598"/>
              <a:gd name="connsiteY10-330" fmla="*/ 205639 h 411282"/>
              <a:gd name="connsiteX11-331" fmla="*/ 410598 w 410598"/>
              <a:gd name="connsiteY11-332" fmla="*/ 71358 h 411282"/>
              <a:gd name="connsiteX12-333" fmla="*/ 339254 w 410598"/>
              <a:gd name="connsiteY12-334" fmla="*/ 0 h 411282"/>
              <a:gd name="connsiteX13-335" fmla="*/ 205299 w 410598"/>
              <a:gd name="connsiteY13-336" fmla="*/ 161181 h 411282"/>
              <a:gd name="connsiteX14-337" fmla="*/ 160939 w 410598"/>
              <a:gd name="connsiteY14-338" fmla="*/ 205639 h 411282"/>
              <a:gd name="connsiteX15-339" fmla="*/ 26919 w 410598"/>
              <a:gd name="connsiteY15-340" fmla="*/ 71368 h 411282"/>
              <a:gd name="connsiteX16-341" fmla="*/ 71335 w 410598"/>
              <a:gd name="connsiteY16-342" fmla="*/ 26957 h 411282"/>
              <a:gd name="connsiteX17-343" fmla="*/ 205299 w 410598"/>
              <a:gd name="connsiteY17-344" fmla="*/ 161181 h 411282"/>
              <a:gd name="connsiteX0-345" fmla="*/ 339254 w 410598"/>
              <a:gd name="connsiteY0-346" fmla="*/ 0 h 411282"/>
              <a:gd name="connsiteX1-347" fmla="*/ 205299 w 410598"/>
              <a:gd name="connsiteY1-348" fmla="*/ 134215 h 411282"/>
              <a:gd name="connsiteX2-349" fmla="*/ 71354 w 410598"/>
              <a:gd name="connsiteY2-350" fmla="*/ 0 h 411282"/>
              <a:gd name="connsiteX3-351" fmla="*/ 0 w 410598"/>
              <a:gd name="connsiteY3-352" fmla="*/ 71358 h 411282"/>
              <a:gd name="connsiteX4-353" fmla="*/ 134020 w 410598"/>
              <a:gd name="connsiteY4-354" fmla="*/ 205639 h 411282"/>
              <a:gd name="connsiteX5-355" fmla="*/ 0 w 410598"/>
              <a:gd name="connsiteY5-356" fmla="*/ 339923 h 411282"/>
              <a:gd name="connsiteX6-357" fmla="*/ 71354 w 410598"/>
              <a:gd name="connsiteY6-358" fmla="*/ 411282 h 411282"/>
              <a:gd name="connsiteX7-359" fmla="*/ 205299 w 410598"/>
              <a:gd name="connsiteY7-360" fmla="*/ 277067 h 411282"/>
              <a:gd name="connsiteX8-361" fmla="*/ 339254 w 410598"/>
              <a:gd name="connsiteY8-362" fmla="*/ 411282 h 411282"/>
              <a:gd name="connsiteX9-363" fmla="*/ 410598 w 410598"/>
              <a:gd name="connsiteY9-364" fmla="*/ 339923 h 411282"/>
              <a:gd name="connsiteX10-365" fmla="*/ 276588 w 410598"/>
              <a:gd name="connsiteY10-366" fmla="*/ 205639 h 411282"/>
              <a:gd name="connsiteX11-367" fmla="*/ 410598 w 410598"/>
              <a:gd name="connsiteY11-368" fmla="*/ 71358 h 411282"/>
              <a:gd name="connsiteX12-369" fmla="*/ 339254 w 410598"/>
              <a:gd name="connsiteY12-370" fmla="*/ 0 h 411282"/>
              <a:gd name="connsiteX13-371" fmla="*/ 71335 w 410598"/>
              <a:gd name="connsiteY13-372" fmla="*/ 26957 h 411282"/>
              <a:gd name="connsiteX14-373" fmla="*/ 160939 w 410598"/>
              <a:gd name="connsiteY14-374" fmla="*/ 205639 h 411282"/>
              <a:gd name="connsiteX15-375" fmla="*/ 26919 w 410598"/>
              <a:gd name="connsiteY15-376" fmla="*/ 71368 h 411282"/>
              <a:gd name="connsiteX16-377" fmla="*/ 71335 w 410598"/>
              <a:gd name="connsiteY16-378" fmla="*/ 26957 h 411282"/>
              <a:gd name="connsiteX0-379" fmla="*/ 339254 w 410598"/>
              <a:gd name="connsiteY0-380" fmla="*/ 0 h 411282"/>
              <a:gd name="connsiteX1-381" fmla="*/ 205299 w 410598"/>
              <a:gd name="connsiteY1-382" fmla="*/ 134215 h 411282"/>
              <a:gd name="connsiteX2-383" fmla="*/ 71354 w 410598"/>
              <a:gd name="connsiteY2-384" fmla="*/ 0 h 411282"/>
              <a:gd name="connsiteX3-385" fmla="*/ 0 w 410598"/>
              <a:gd name="connsiteY3-386" fmla="*/ 71358 h 411282"/>
              <a:gd name="connsiteX4-387" fmla="*/ 134020 w 410598"/>
              <a:gd name="connsiteY4-388" fmla="*/ 205639 h 411282"/>
              <a:gd name="connsiteX5-389" fmla="*/ 0 w 410598"/>
              <a:gd name="connsiteY5-390" fmla="*/ 339923 h 411282"/>
              <a:gd name="connsiteX6-391" fmla="*/ 71354 w 410598"/>
              <a:gd name="connsiteY6-392" fmla="*/ 411282 h 411282"/>
              <a:gd name="connsiteX7-393" fmla="*/ 205299 w 410598"/>
              <a:gd name="connsiteY7-394" fmla="*/ 277067 h 411282"/>
              <a:gd name="connsiteX8-395" fmla="*/ 339254 w 410598"/>
              <a:gd name="connsiteY8-396" fmla="*/ 411282 h 411282"/>
              <a:gd name="connsiteX9-397" fmla="*/ 410598 w 410598"/>
              <a:gd name="connsiteY9-398" fmla="*/ 339923 h 411282"/>
              <a:gd name="connsiteX10-399" fmla="*/ 276588 w 410598"/>
              <a:gd name="connsiteY10-400" fmla="*/ 205639 h 411282"/>
              <a:gd name="connsiteX11-401" fmla="*/ 410598 w 410598"/>
              <a:gd name="connsiteY11-402" fmla="*/ 71358 h 411282"/>
              <a:gd name="connsiteX12-403" fmla="*/ 339254 w 410598"/>
              <a:gd name="connsiteY12-404" fmla="*/ 0 h 411282"/>
              <a:gd name="connsiteX13-405" fmla="*/ 26919 w 410598"/>
              <a:gd name="connsiteY13-406" fmla="*/ 71368 h 411282"/>
              <a:gd name="connsiteX14-407" fmla="*/ 160939 w 410598"/>
              <a:gd name="connsiteY14-408" fmla="*/ 205639 h 411282"/>
              <a:gd name="connsiteX15-409" fmla="*/ 26919 w 410598"/>
              <a:gd name="connsiteY15-410" fmla="*/ 71368 h 411282"/>
              <a:gd name="connsiteX0-411" fmla="*/ 339254 w 410598"/>
              <a:gd name="connsiteY0-412" fmla="*/ 0 h 411282"/>
              <a:gd name="connsiteX1-413" fmla="*/ 205299 w 410598"/>
              <a:gd name="connsiteY1-414" fmla="*/ 134215 h 411282"/>
              <a:gd name="connsiteX2-415" fmla="*/ 71354 w 410598"/>
              <a:gd name="connsiteY2-416" fmla="*/ 0 h 411282"/>
              <a:gd name="connsiteX3-417" fmla="*/ 0 w 410598"/>
              <a:gd name="connsiteY3-418" fmla="*/ 71358 h 411282"/>
              <a:gd name="connsiteX4-419" fmla="*/ 134020 w 410598"/>
              <a:gd name="connsiteY4-420" fmla="*/ 205639 h 411282"/>
              <a:gd name="connsiteX5-421" fmla="*/ 0 w 410598"/>
              <a:gd name="connsiteY5-422" fmla="*/ 339923 h 411282"/>
              <a:gd name="connsiteX6-423" fmla="*/ 71354 w 410598"/>
              <a:gd name="connsiteY6-424" fmla="*/ 411282 h 411282"/>
              <a:gd name="connsiteX7-425" fmla="*/ 205299 w 410598"/>
              <a:gd name="connsiteY7-426" fmla="*/ 277067 h 411282"/>
              <a:gd name="connsiteX8-427" fmla="*/ 339254 w 410598"/>
              <a:gd name="connsiteY8-428" fmla="*/ 411282 h 411282"/>
              <a:gd name="connsiteX9-429" fmla="*/ 410598 w 410598"/>
              <a:gd name="connsiteY9-430" fmla="*/ 339923 h 411282"/>
              <a:gd name="connsiteX10-431" fmla="*/ 276588 w 410598"/>
              <a:gd name="connsiteY10-432" fmla="*/ 205639 h 411282"/>
              <a:gd name="connsiteX11-433" fmla="*/ 410598 w 410598"/>
              <a:gd name="connsiteY11-434" fmla="*/ 71358 h 411282"/>
              <a:gd name="connsiteX12-435" fmla="*/ 339254 w 410598"/>
              <a:gd name="connsiteY12-436" fmla="*/ 0 h 41128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410598" h="411282">
                <a:moveTo>
                  <a:pt x="339254" y="0"/>
                </a:moveTo>
                <a:lnTo>
                  <a:pt x="205299" y="134215"/>
                </a:lnTo>
                <a:lnTo>
                  <a:pt x="71354" y="0"/>
                </a:lnTo>
                <a:lnTo>
                  <a:pt x="0" y="71358"/>
                </a:lnTo>
                <a:lnTo>
                  <a:pt x="134020" y="205639"/>
                </a:lnTo>
                <a:lnTo>
                  <a:pt x="0" y="339923"/>
                </a:lnTo>
                <a:lnTo>
                  <a:pt x="71354" y="411282"/>
                </a:lnTo>
                <a:lnTo>
                  <a:pt x="205299" y="277067"/>
                </a:lnTo>
                <a:lnTo>
                  <a:pt x="339254" y="411282"/>
                </a:lnTo>
                <a:lnTo>
                  <a:pt x="410598" y="339923"/>
                </a:lnTo>
                <a:lnTo>
                  <a:pt x="276588" y="205639"/>
                </a:lnTo>
                <a:lnTo>
                  <a:pt x="410598" y="71358"/>
                </a:lnTo>
                <a:lnTo>
                  <a:pt x="339254" y="0"/>
                </a:lnTo>
                <a:close/>
              </a:path>
            </a:pathLst>
          </a:custGeom>
          <a:solidFill>
            <a:schemeClr val="bg1"/>
          </a:solidFill>
          <a:ln w="9525" cap="flat">
            <a:noFill/>
            <a:prstDash val="solid"/>
            <a:miter/>
          </a:ln>
        </p:spPr>
        <p:txBody>
          <a:bodyPr wrap="square" rtlCol="0" anchor="ctr">
            <a:normAutofit fontScale="25000" lnSpcReduction="20000"/>
          </a:bodyPr>
          <a:lstStyle/>
          <a:p>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 name="Oval 8"/>
          <p:cNvSpPr>
            <a:spLocks noChangeArrowheads="1"/>
          </p:cNvSpPr>
          <p:nvPr>
            <p:custDataLst>
              <p:tags r:id="rId15"/>
            </p:custDataLst>
          </p:nvPr>
        </p:nvSpPr>
        <p:spPr bwMode="auto">
          <a:xfrm>
            <a:off x="6693001" y="4168470"/>
            <a:ext cx="315913" cy="317500"/>
          </a:xfrm>
          <a:prstGeom prst="ellipse">
            <a:avLst/>
          </a:prstGeom>
          <a:solidFill>
            <a:schemeClr val="accent1"/>
          </a:solidFill>
          <a:ln w="6350" cap="flat">
            <a:noFill/>
            <a:prstDash val="solid"/>
            <a:miter lim="800000"/>
          </a:ln>
        </p:spPr>
        <p:txBody>
          <a:bodyPr vert="horz" wrap="square" lIns="91440" tIns="45720" rIns="91440" bIns="45720" numCol="1" anchor="t" anchorCtr="0" compatLnSpc="1">
            <a:normAutofit fontScale="52500" lnSpcReduction="20000"/>
          </a:bodyPr>
          <a:lstStyle/>
          <a:p>
            <a:endParaRPr 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7" name="任意形状 11"/>
          <p:cNvSpPr>
            <a:spLocks noChangeAspect="1"/>
          </p:cNvSpPr>
          <p:nvPr>
            <p:custDataLst>
              <p:tags r:id="rId16"/>
            </p:custDataLst>
          </p:nvPr>
        </p:nvSpPr>
        <p:spPr>
          <a:xfrm>
            <a:off x="6764988" y="4255220"/>
            <a:ext cx="171938" cy="143995"/>
          </a:xfrm>
          <a:custGeom>
            <a:avLst/>
            <a:gdLst>
              <a:gd name="connsiteX0" fmla="*/ 387009 w 457200"/>
              <a:gd name="connsiteY0" fmla="*/ 0 h 381000"/>
              <a:gd name="connsiteX1" fmla="*/ 149768 w 457200"/>
              <a:gd name="connsiteY1" fmla="*/ 237762 h 381000"/>
              <a:gd name="connsiteX2" fmla="*/ 73856 w 457200"/>
              <a:gd name="connsiteY2" fmla="*/ 161851 h 381000"/>
              <a:gd name="connsiteX3" fmla="*/ 0 w 457200"/>
              <a:gd name="connsiteY3" fmla="*/ 235711 h 381000"/>
              <a:gd name="connsiteX4" fmla="*/ 148173 w 457200"/>
              <a:gd name="connsiteY4" fmla="*/ 383884 h 381000"/>
              <a:gd name="connsiteX5" fmla="*/ 222052 w 457200"/>
              <a:gd name="connsiteY5" fmla="*/ 310004 h 381000"/>
              <a:gd name="connsiteX6" fmla="*/ 221140 w 457200"/>
              <a:gd name="connsiteY6" fmla="*/ 309102 h 381000"/>
              <a:gd name="connsiteX7" fmla="*/ 458363 w 457200"/>
              <a:gd name="connsiteY7" fmla="*/ 71354 h 381000"/>
              <a:gd name="connsiteX8" fmla="*/ 387009 w 457200"/>
              <a:gd name="connsiteY8" fmla="*/ 0 h 381000"/>
              <a:gd name="connsiteX9" fmla="*/ 195077 w 457200"/>
              <a:gd name="connsiteY9" fmla="*/ 310042 h 381000"/>
              <a:gd name="connsiteX10" fmla="*/ 148172 w 457200"/>
              <a:gd name="connsiteY10" fmla="*/ 356946 h 381000"/>
              <a:gd name="connsiteX11" fmla="*/ 26938 w 457200"/>
              <a:gd name="connsiteY11" fmla="*/ 235712 h 381000"/>
              <a:gd name="connsiteX12" fmla="*/ 73856 w 457200"/>
              <a:gd name="connsiteY12" fmla="*/ 188789 h 381000"/>
              <a:gd name="connsiteX13" fmla="*/ 149786 w 457200"/>
              <a:gd name="connsiteY13" fmla="*/ 264719 h 381000"/>
              <a:gd name="connsiteX14" fmla="*/ 387028 w 457200"/>
              <a:gd name="connsiteY14" fmla="*/ 26957 h 381000"/>
              <a:gd name="connsiteX15" fmla="*/ 431444 w 457200"/>
              <a:gd name="connsiteY15" fmla="*/ 71372 h 381000"/>
              <a:gd name="connsiteX16" fmla="*/ 194184 w 457200"/>
              <a:gd name="connsiteY16" fmla="*/ 309149 h 381000"/>
              <a:gd name="connsiteX17" fmla="*/ 195077 w 457200"/>
              <a:gd name="connsiteY17" fmla="*/ 310042 h 381000"/>
              <a:gd name="connsiteX0-1" fmla="*/ 387009 w 458363"/>
              <a:gd name="connsiteY0-2" fmla="*/ 0 h 383884"/>
              <a:gd name="connsiteX1-3" fmla="*/ 149768 w 458363"/>
              <a:gd name="connsiteY1-4" fmla="*/ 237762 h 383884"/>
              <a:gd name="connsiteX2-5" fmla="*/ 73856 w 458363"/>
              <a:gd name="connsiteY2-6" fmla="*/ 161851 h 383884"/>
              <a:gd name="connsiteX3-7" fmla="*/ 0 w 458363"/>
              <a:gd name="connsiteY3-8" fmla="*/ 235711 h 383884"/>
              <a:gd name="connsiteX4-9" fmla="*/ 148173 w 458363"/>
              <a:gd name="connsiteY4-10" fmla="*/ 383884 h 383884"/>
              <a:gd name="connsiteX5-11" fmla="*/ 222052 w 458363"/>
              <a:gd name="connsiteY5-12" fmla="*/ 310004 h 383884"/>
              <a:gd name="connsiteX6-13" fmla="*/ 221140 w 458363"/>
              <a:gd name="connsiteY6-14" fmla="*/ 309102 h 383884"/>
              <a:gd name="connsiteX7-15" fmla="*/ 458363 w 458363"/>
              <a:gd name="connsiteY7-16" fmla="*/ 71354 h 383884"/>
              <a:gd name="connsiteX8-17" fmla="*/ 387009 w 458363"/>
              <a:gd name="connsiteY8-18" fmla="*/ 0 h 383884"/>
              <a:gd name="connsiteX9-19" fmla="*/ 195077 w 458363"/>
              <a:gd name="connsiteY9-20" fmla="*/ 310042 h 383884"/>
              <a:gd name="connsiteX10-21" fmla="*/ 148172 w 458363"/>
              <a:gd name="connsiteY10-22" fmla="*/ 356946 h 383884"/>
              <a:gd name="connsiteX11-23" fmla="*/ 26938 w 458363"/>
              <a:gd name="connsiteY11-24" fmla="*/ 235712 h 383884"/>
              <a:gd name="connsiteX12-25" fmla="*/ 73856 w 458363"/>
              <a:gd name="connsiteY12-26" fmla="*/ 188789 h 383884"/>
              <a:gd name="connsiteX13-27" fmla="*/ 149786 w 458363"/>
              <a:gd name="connsiteY13-28" fmla="*/ 264719 h 383884"/>
              <a:gd name="connsiteX14-29" fmla="*/ 431444 w 458363"/>
              <a:gd name="connsiteY14-30" fmla="*/ 71372 h 383884"/>
              <a:gd name="connsiteX15-31" fmla="*/ 194184 w 458363"/>
              <a:gd name="connsiteY15-32" fmla="*/ 309149 h 383884"/>
              <a:gd name="connsiteX16-33" fmla="*/ 195077 w 458363"/>
              <a:gd name="connsiteY16-34" fmla="*/ 310042 h 383884"/>
              <a:gd name="connsiteX0-35" fmla="*/ 387009 w 458363"/>
              <a:gd name="connsiteY0-36" fmla="*/ 0 h 383884"/>
              <a:gd name="connsiteX1-37" fmla="*/ 149768 w 458363"/>
              <a:gd name="connsiteY1-38" fmla="*/ 237762 h 383884"/>
              <a:gd name="connsiteX2-39" fmla="*/ 73856 w 458363"/>
              <a:gd name="connsiteY2-40" fmla="*/ 161851 h 383884"/>
              <a:gd name="connsiteX3-41" fmla="*/ 0 w 458363"/>
              <a:gd name="connsiteY3-42" fmla="*/ 235711 h 383884"/>
              <a:gd name="connsiteX4-43" fmla="*/ 148173 w 458363"/>
              <a:gd name="connsiteY4-44" fmla="*/ 383884 h 383884"/>
              <a:gd name="connsiteX5-45" fmla="*/ 222052 w 458363"/>
              <a:gd name="connsiteY5-46" fmla="*/ 310004 h 383884"/>
              <a:gd name="connsiteX6-47" fmla="*/ 221140 w 458363"/>
              <a:gd name="connsiteY6-48" fmla="*/ 309102 h 383884"/>
              <a:gd name="connsiteX7-49" fmla="*/ 458363 w 458363"/>
              <a:gd name="connsiteY7-50" fmla="*/ 71354 h 383884"/>
              <a:gd name="connsiteX8-51" fmla="*/ 387009 w 458363"/>
              <a:gd name="connsiteY8-52" fmla="*/ 0 h 383884"/>
              <a:gd name="connsiteX9-53" fmla="*/ 195077 w 458363"/>
              <a:gd name="connsiteY9-54" fmla="*/ 310042 h 383884"/>
              <a:gd name="connsiteX10-55" fmla="*/ 148172 w 458363"/>
              <a:gd name="connsiteY10-56" fmla="*/ 356946 h 383884"/>
              <a:gd name="connsiteX11-57" fmla="*/ 26938 w 458363"/>
              <a:gd name="connsiteY11-58" fmla="*/ 235712 h 383884"/>
              <a:gd name="connsiteX12-59" fmla="*/ 73856 w 458363"/>
              <a:gd name="connsiteY12-60" fmla="*/ 188789 h 383884"/>
              <a:gd name="connsiteX13-61" fmla="*/ 149786 w 458363"/>
              <a:gd name="connsiteY13-62" fmla="*/ 264719 h 383884"/>
              <a:gd name="connsiteX14-63" fmla="*/ 194184 w 458363"/>
              <a:gd name="connsiteY14-64" fmla="*/ 309149 h 383884"/>
              <a:gd name="connsiteX15-65" fmla="*/ 195077 w 458363"/>
              <a:gd name="connsiteY15-66" fmla="*/ 310042 h 383884"/>
              <a:gd name="connsiteX0-67" fmla="*/ 387009 w 458363"/>
              <a:gd name="connsiteY0-68" fmla="*/ 0 h 383884"/>
              <a:gd name="connsiteX1-69" fmla="*/ 149768 w 458363"/>
              <a:gd name="connsiteY1-70" fmla="*/ 237762 h 383884"/>
              <a:gd name="connsiteX2-71" fmla="*/ 73856 w 458363"/>
              <a:gd name="connsiteY2-72" fmla="*/ 161851 h 383884"/>
              <a:gd name="connsiteX3-73" fmla="*/ 0 w 458363"/>
              <a:gd name="connsiteY3-74" fmla="*/ 235711 h 383884"/>
              <a:gd name="connsiteX4-75" fmla="*/ 148173 w 458363"/>
              <a:gd name="connsiteY4-76" fmla="*/ 383884 h 383884"/>
              <a:gd name="connsiteX5-77" fmla="*/ 222052 w 458363"/>
              <a:gd name="connsiteY5-78" fmla="*/ 310004 h 383884"/>
              <a:gd name="connsiteX6-79" fmla="*/ 221140 w 458363"/>
              <a:gd name="connsiteY6-80" fmla="*/ 309102 h 383884"/>
              <a:gd name="connsiteX7-81" fmla="*/ 458363 w 458363"/>
              <a:gd name="connsiteY7-82" fmla="*/ 71354 h 383884"/>
              <a:gd name="connsiteX8-83" fmla="*/ 387009 w 458363"/>
              <a:gd name="connsiteY8-84" fmla="*/ 0 h 383884"/>
              <a:gd name="connsiteX9-85" fmla="*/ 194184 w 458363"/>
              <a:gd name="connsiteY9-86" fmla="*/ 309149 h 383884"/>
              <a:gd name="connsiteX10-87" fmla="*/ 148172 w 458363"/>
              <a:gd name="connsiteY10-88" fmla="*/ 356946 h 383884"/>
              <a:gd name="connsiteX11-89" fmla="*/ 26938 w 458363"/>
              <a:gd name="connsiteY11-90" fmla="*/ 235712 h 383884"/>
              <a:gd name="connsiteX12-91" fmla="*/ 73856 w 458363"/>
              <a:gd name="connsiteY12-92" fmla="*/ 188789 h 383884"/>
              <a:gd name="connsiteX13-93" fmla="*/ 149786 w 458363"/>
              <a:gd name="connsiteY13-94" fmla="*/ 264719 h 383884"/>
              <a:gd name="connsiteX14-95" fmla="*/ 194184 w 458363"/>
              <a:gd name="connsiteY14-96" fmla="*/ 309149 h 383884"/>
              <a:gd name="connsiteX0-97" fmla="*/ 387009 w 458363"/>
              <a:gd name="connsiteY0-98" fmla="*/ 0 h 383884"/>
              <a:gd name="connsiteX1-99" fmla="*/ 149768 w 458363"/>
              <a:gd name="connsiteY1-100" fmla="*/ 237762 h 383884"/>
              <a:gd name="connsiteX2-101" fmla="*/ 73856 w 458363"/>
              <a:gd name="connsiteY2-102" fmla="*/ 161851 h 383884"/>
              <a:gd name="connsiteX3-103" fmla="*/ 0 w 458363"/>
              <a:gd name="connsiteY3-104" fmla="*/ 235711 h 383884"/>
              <a:gd name="connsiteX4-105" fmla="*/ 148173 w 458363"/>
              <a:gd name="connsiteY4-106" fmla="*/ 383884 h 383884"/>
              <a:gd name="connsiteX5-107" fmla="*/ 222052 w 458363"/>
              <a:gd name="connsiteY5-108" fmla="*/ 310004 h 383884"/>
              <a:gd name="connsiteX6-109" fmla="*/ 221140 w 458363"/>
              <a:gd name="connsiteY6-110" fmla="*/ 309102 h 383884"/>
              <a:gd name="connsiteX7-111" fmla="*/ 458363 w 458363"/>
              <a:gd name="connsiteY7-112" fmla="*/ 71354 h 383884"/>
              <a:gd name="connsiteX8-113" fmla="*/ 387009 w 458363"/>
              <a:gd name="connsiteY8-114" fmla="*/ 0 h 383884"/>
              <a:gd name="connsiteX9-115" fmla="*/ 194184 w 458363"/>
              <a:gd name="connsiteY9-116" fmla="*/ 309149 h 383884"/>
              <a:gd name="connsiteX10-117" fmla="*/ 26938 w 458363"/>
              <a:gd name="connsiteY10-118" fmla="*/ 235712 h 383884"/>
              <a:gd name="connsiteX11-119" fmla="*/ 73856 w 458363"/>
              <a:gd name="connsiteY11-120" fmla="*/ 188789 h 383884"/>
              <a:gd name="connsiteX12-121" fmla="*/ 149786 w 458363"/>
              <a:gd name="connsiteY12-122" fmla="*/ 264719 h 383884"/>
              <a:gd name="connsiteX13-123" fmla="*/ 194184 w 458363"/>
              <a:gd name="connsiteY13-124" fmla="*/ 309149 h 383884"/>
              <a:gd name="connsiteX0-125" fmla="*/ 387009 w 458363"/>
              <a:gd name="connsiteY0-126" fmla="*/ 0 h 383884"/>
              <a:gd name="connsiteX1-127" fmla="*/ 149768 w 458363"/>
              <a:gd name="connsiteY1-128" fmla="*/ 237762 h 383884"/>
              <a:gd name="connsiteX2-129" fmla="*/ 73856 w 458363"/>
              <a:gd name="connsiteY2-130" fmla="*/ 161851 h 383884"/>
              <a:gd name="connsiteX3-131" fmla="*/ 0 w 458363"/>
              <a:gd name="connsiteY3-132" fmla="*/ 235711 h 383884"/>
              <a:gd name="connsiteX4-133" fmla="*/ 148173 w 458363"/>
              <a:gd name="connsiteY4-134" fmla="*/ 383884 h 383884"/>
              <a:gd name="connsiteX5-135" fmla="*/ 222052 w 458363"/>
              <a:gd name="connsiteY5-136" fmla="*/ 310004 h 383884"/>
              <a:gd name="connsiteX6-137" fmla="*/ 221140 w 458363"/>
              <a:gd name="connsiteY6-138" fmla="*/ 309102 h 383884"/>
              <a:gd name="connsiteX7-139" fmla="*/ 458363 w 458363"/>
              <a:gd name="connsiteY7-140" fmla="*/ 71354 h 383884"/>
              <a:gd name="connsiteX8-141" fmla="*/ 387009 w 458363"/>
              <a:gd name="connsiteY8-142" fmla="*/ 0 h 383884"/>
              <a:gd name="connsiteX9-143" fmla="*/ 149786 w 458363"/>
              <a:gd name="connsiteY9-144" fmla="*/ 264719 h 383884"/>
              <a:gd name="connsiteX10-145" fmla="*/ 26938 w 458363"/>
              <a:gd name="connsiteY10-146" fmla="*/ 235712 h 383884"/>
              <a:gd name="connsiteX11-147" fmla="*/ 73856 w 458363"/>
              <a:gd name="connsiteY11-148" fmla="*/ 188789 h 383884"/>
              <a:gd name="connsiteX12-149" fmla="*/ 149786 w 458363"/>
              <a:gd name="connsiteY12-150" fmla="*/ 264719 h 383884"/>
              <a:gd name="connsiteX0-151" fmla="*/ 387009 w 458363"/>
              <a:gd name="connsiteY0-152" fmla="*/ 0 h 383884"/>
              <a:gd name="connsiteX1-153" fmla="*/ 149768 w 458363"/>
              <a:gd name="connsiteY1-154" fmla="*/ 237762 h 383884"/>
              <a:gd name="connsiteX2-155" fmla="*/ 73856 w 458363"/>
              <a:gd name="connsiteY2-156" fmla="*/ 161851 h 383884"/>
              <a:gd name="connsiteX3-157" fmla="*/ 0 w 458363"/>
              <a:gd name="connsiteY3-158" fmla="*/ 235711 h 383884"/>
              <a:gd name="connsiteX4-159" fmla="*/ 148173 w 458363"/>
              <a:gd name="connsiteY4-160" fmla="*/ 383884 h 383884"/>
              <a:gd name="connsiteX5-161" fmla="*/ 222052 w 458363"/>
              <a:gd name="connsiteY5-162" fmla="*/ 310004 h 383884"/>
              <a:gd name="connsiteX6-163" fmla="*/ 221140 w 458363"/>
              <a:gd name="connsiteY6-164" fmla="*/ 309102 h 383884"/>
              <a:gd name="connsiteX7-165" fmla="*/ 458363 w 458363"/>
              <a:gd name="connsiteY7-166" fmla="*/ 71354 h 383884"/>
              <a:gd name="connsiteX8-167" fmla="*/ 387009 w 458363"/>
              <a:gd name="connsiteY8-168" fmla="*/ 0 h 383884"/>
              <a:gd name="connsiteX9-169" fmla="*/ 73856 w 458363"/>
              <a:gd name="connsiteY9-170" fmla="*/ 188789 h 383884"/>
              <a:gd name="connsiteX10-171" fmla="*/ 26938 w 458363"/>
              <a:gd name="connsiteY10-172" fmla="*/ 235712 h 383884"/>
              <a:gd name="connsiteX11-173" fmla="*/ 73856 w 458363"/>
              <a:gd name="connsiteY11-174" fmla="*/ 188789 h 383884"/>
              <a:gd name="connsiteX0-175" fmla="*/ 387009 w 458363"/>
              <a:gd name="connsiteY0-176" fmla="*/ 0 h 383884"/>
              <a:gd name="connsiteX1-177" fmla="*/ 149768 w 458363"/>
              <a:gd name="connsiteY1-178" fmla="*/ 237762 h 383884"/>
              <a:gd name="connsiteX2-179" fmla="*/ 73856 w 458363"/>
              <a:gd name="connsiteY2-180" fmla="*/ 161851 h 383884"/>
              <a:gd name="connsiteX3-181" fmla="*/ 0 w 458363"/>
              <a:gd name="connsiteY3-182" fmla="*/ 235711 h 383884"/>
              <a:gd name="connsiteX4-183" fmla="*/ 148173 w 458363"/>
              <a:gd name="connsiteY4-184" fmla="*/ 383884 h 383884"/>
              <a:gd name="connsiteX5-185" fmla="*/ 222052 w 458363"/>
              <a:gd name="connsiteY5-186" fmla="*/ 310004 h 383884"/>
              <a:gd name="connsiteX6-187" fmla="*/ 221140 w 458363"/>
              <a:gd name="connsiteY6-188" fmla="*/ 309102 h 383884"/>
              <a:gd name="connsiteX7-189" fmla="*/ 458363 w 458363"/>
              <a:gd name="connsiteY7-190" fmla="*/ 71354 h 383884"/>
              <a:gd name="connsiteX8-191" fmla="*/ 387009 w 458363"/>
              <a:gd name="connsiteY8-192" fmla="*/ 0 h 3838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58363" h="383884">
                <a:moveTo>
                  <a:pt x="387009" y="0"/>
                </a:moveTo>
                <a:lnTo>
                  <a:pt x="149768" y="237762"/>
                </a:lnTo>
                <a:lnTo>
                  <a:pt x="73856" y="161851"/>
                </a:lnTo>
                <a:lnTo>
                  <a:pt x="0" y="235711"/>
                </a:lnTo>
                <a:lnTo>
                  <a:pt x="148173" y="383884"/>
                </a:lnTo>
                <a:lnTo>
                  <a:pt x="222052" y="310004"/>
                </a:lnTo>
                <a:lnTo>
                  <a:pt x="221140" y="309102"/>
                </a:lnTo>
                <a:lnTo>
                  <a:pt x="458363" y="71354"/>
                </a:lnTo>
                <a:lnTo>
                  <a:pt x="387009" y="0"/>
                </a:lnTo>
                <a:close/>
              </a:path>
            </a:pathLst>
          </a:custGeom>
          <a:solidFill>
            <a:schemeClr val="bg1"/>
          </a:solidFill>
          <a:ln w="9525" cap="flat">
            <a:noFill/>
            <a:prstDash val="solid"/>
            <a:miter/>
          </a:ln>
        </p:spPr>
        <p:txBody>
          <a:bodyPr wrap="square" rtlCol="0" anchor="ctr">
            <a:normAutofit fontScale="25000" lnSpcReduction="20000"/>
          </a:bodyPr>
          <a:lstStyle/>
          <a:p>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4" name="Oval 8"/>
          <p:cNvSpPr>
            <a:spLocks noChangeArrowheads="1"/>
          </p:cNvSpPr>
          <p:nvPr>
            <p:custDataLst>
              <p:tags r:id="rId17"/>
            </p:custDataLst>
          </p:nvPr>
        </p:nvSpPr>
        <p:spPr bwMode="auto">
          <a:xfrm>
            <a:off x="6708241" y="2510485"/>
            <a:ext cx="315913" cy="317500"/>
          </a:xfrm>
          <a:prstGeom prst="ellipse">
            <a:avLst/>
          </a:prstGeom>
          <a:solidFill>
            <a:schemeClr val="accent1"/>
          </a:solidFill>
          <a:ln w="6350" cap="flat">
            <a:noFill/>
            <a:prstDash val="solid"/>
            <a:miter lim="800000"/>
          </a:ln>
        </p:spPr>
        <p:txBody>
          <a:bodyPr vert="horz" wrap="square" lIns="91440" tIns="45720" rIns="91440" bIns="45720" numCol="1" anchor="t" anchorCtr="0" compatLnSpc="1">
            <a:normAutofit fontScale="52500" lnSpcReduction="20000"/>
          </a:bodyPr>
          <a:lstStyle/>
          <a:p>
            <a:endParaRPr 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5" name="任意形状 11"/>
          <p:cNvSpPr>
            <a:spLocks noChangeAspect="1"/>
          </p:cNvSpPr>
          <p:nvPr>
            <p:custDataLst>
              <p:tags r:id="rId18"/>
            </p:custDataLst>
          </p:nvPr>
        </p:nvSpPr>
        <p:spPr>
          <a:xfrm>
            <a:off x="6766258" y="2597235"/>
            <a:ext cx="171938" cy="143995"/>
          </a:xfrm>
          <a:custGeom>
            <a:avLst/>
            <a:gdLst>
              <a:gd name="connsiteX0" fmla="*/ 387009 w 457200"/>
              <a:gd name="connsiteY0" fmla="*/ 0 h 381000"/>
              <a:gd name="connsiteX1" fmla="*/ 149768 w 457200"/>
              <a:gd name="connsiteY1" fmla="*/ 237762 h 381000"/>
              <a:gd name="connsiteX2" fmla="*/ 73856 w 457200"/>
              <a:gd name="connsiteY2" fmla="*/ 161851 h 381000"/>
              <a:gd name="connsiteX3" fmla="*/ 0 w 457200"/>
              <a:gd name="connsiteY3" fmla="*/ 235711 h 381000"/>
              <a:gd name="connsiteX4" fmla="*/ 148173 w 457200"/>
              <a:gd name="connsiteY4" fmla="*/ 383884 h 381000"/>
              <a:gd name="connsiteX5" fmla="*/ 222052 w 457200"/>
              <a:gd name="connsiteY5" fmla="*/ 310004 h 381000"/>
              <a:gd name="connsiteX6" fmla="*/ 221140 w 457200"/>
              <a:gd name="connsiteY6" fmla="*/ 309102 h 381000"/>
              <a:gd name="connsiteX7" fmla="*/ 458363 w 457200"/>
              <a:gd name="connsiteY7" fmla="*/ 71354 h 381000"/>
              <a:gd name="connsiteX8" fmla="*/ 387009 w 457200"/>
              <a:gd name="connsiteY8" fmla="*/ 0 h 381000"/>
              <a:gd name="connsiteX9" fmla="*/ 195077 w 457200"/>
              <a:gd name="connsiteY9" fmla="*/ 310042 h 381000"/>
              <a:gd name="connsiteX10" fmla="*/ 148172 w 457200"/>
              <a:gd name="connsiteY10" fmla="*/ 356946 h 381000"/>
              <a:gd name="connsiteX11" fmla="*/ 26938 w 457200"/>
              <a:gd name="connsiteY11" fmla="*/ 235712 h 381000"/>
              <a:gd name="connsiteX12" fmla="*/ 73856 w 457200"/>
              <a:gd name="connsiteY12" fmla="*/ 188789 h 381000"/>
              <a:gd name="connsiteX13" fmla="*/ 149786 w 457200"/>
              <a:gd name="connsiteY13" fmla="*/ 264719 h 381000"/>
              <a:gd name="connsiteX14" fmla="*/ 387028 w 457200"/>
              <a:gd name="connsiteY14" fmla="*/ 26957 h 381000"/>
              <a:gd name="connsiteX15" fmla="*/ 431444 w 457200"/>
              <a:gd name="connsiteY15" fmla="*/ 71372 h 381000"/>
              <a:gd name="connsiteX16" fmla="*/ 194184 w 457200"/>
              <a:gd name="connsiteY16" fmla="*/ 309149 h 381000"/>
              <a:gd name="connsiteX17" fmla="*/ 195077 w 457200"/>
              <a:gd name="connsiteY17" fmla="*/ 310042 h 381000"/>
              <a:gd name="connsiteX0-1" fmla="*/ 387009 w 458363"/>
              <a:gd name="connsiteY0-2" fmla="*/ 0 h 383884"/>
              <a:gd name="connsiteX1-3" fmla="*/ 149768 w 458363"/>
              <a:gd name="connsiteY1-4" fmla="*/ 237762 h 383884"/>
              <a:gd name="connsiteX2-5" fmla="*/ 73856 w 458363"/>
              <a:gd name="connsiteY2-6" fmla="*/ 161851 h 383884"/>
              <a:gd name="connsiteX3-7" fmla="*/ 0 w 458363"/>
              <a:gd name="connsiteY3-8" fmla="*/ 235711 h 383884"/>
              <a:gd name="connsiteX4-9" fmla="*/ 148173 w 458363"/>
              <a:gd name="connsiteY4-10" fmla="*/ 383884 h 383884"/>
              <a:gd name="connsiteX5-11" fmla="*/ 222052 w 458363"/>
              <a:gd name="connsiteY5-12" fmla="*/ 310004 h 383884"/>
              <a:gd name="connsiteX6-13" fmla="*/ 221140 w 458363"/>
              <a:gd name="connsiteY6-14" fmla="*/ 309102 h 383884"/>
              <a:gd name="connsiteX7-15" fmla="*/ 458363 w 458363"/>
              <a:gd name="connsiteY7-16" fmla="*/ 71354 h 383884"/>
              <a:gd name="connsiteX8-17" fmla="*/ 387009 w 458363"/>
              <a:gd name="connsiteY8-18" fmla="*/ 0 h 383884"/>
              <a:gd name="connsiteX9-19" fmla="*/ 195077 w 458363"/>
              <a:gd name="connsiteY9-20" fmla="*/ 310042 h 383884"/>
              <a:gd name="connsiteX10-21" fmla="*/ 148172 w 458363"/>
              <a:gd name="connsiteY10-22" fmla="*/ 356946 h 383884"/>
              <a:gd name="connsiteX11-23" fmla="*/ 26938 w 458363"/>
              <a:gd name="connsiteY11-24" fmla="*/ 235712 h 383884"/>
              <a:gd name="connsiteX12-25" fmla="*/ 73856 w 458363"/>
              <a:gd name="connsiteY12-26" fmla="*/ 188789 h 383884"/>
              <a:gd name="connsiteX13-27" fmla="*/ 149786 w 458363"/>
              <a:gd name="connsiteY13-28" fmla="*/ 264719 h 383884"/>
              <a:gd name="connsiteX14-29" fmla="*/ 431444 w 458363"/>
              <a:gd name="connsiteY14-30" fmla="*/ 71372 h 383884"/>
              <a:gd name="connsiteX15-31" fmla="*/ 194184 w 458363"/>
              <a:gd name="connsiteY15-32" fmla="*/ 309149 h 383884"/>
              <a:gd name="connsiteX16-33" fmla="*/ 195077 w 458363"/>
              <a:gd name="connsiteY16-34" fmla="*/ 310042 h 383884"/>
              <a:gd name="connsiteX0-35" fmla="*/ 387009 w 458363"/>
              <a:gd name="connsiteY0-36" fmla="*/ 0 h 383884"/>
              <a:gd name="connsiteX1-37" fmla="*/ 149768 w 458363"/>
              <a:gd name="connsiteY1-38" fmla="*/ 237762 h 383884"/>
              <a:gd name="connsiteX2-39" fmla="*/ 73856 w 458363"/>
              <a:gd name="connsiteY2-40" fmla="*/ 161851 h 383884"/>
              <a:gd name="connsiteX3-41" fmla="*/ 0 w 458363"/>
              <a:gd name="connsiteY3-42" fmla="*/ 235711 h 383884"/>
              <a:gd name="connsiteX4-43" fmla="*/ 148173 w 458363"/>
              <a:gd name="connsiteY4-44" fmla="*/ 383884 h 383884"/>
              <a:gd name="connsiteX5-45" fmla="*/ 222052 w 458363"/>
              <a:gd name="connsiteY5-46" fmla="*/ 310004 h 383884"/>
              <a:gd name="connsiteX6-47" fmla="*/ 221140 w 458363"/>
              <a:gd name="connsiteY6-48" fmla="*/ 309102 h 383884"/>
              <a:gd name="connsiteX7-49" fmla="*/ 458363 w 458363"/>
              <a:gd name="connsiteY7-50" fmla="*/ 71354 h 383884"/>
              <a:gd name="connsiteX8-51" fmla="*/ 387009 w 458363"/>
              <a:gd name="connsiteY8-52" fmla="*/ 0 h 383884"/>
              <a:gd name="connsiteX9-53" fmla="*/ 195077 w 458363"/>
              <a:gd name="connsiteY9-54" fmla="*/ 310042 h 383884"/>
              <a:gd name="connsiteX10-55" fmla="*/ 148172 w 458363"/>
              <a:gd name="connsiteY10-56" fmla="*/ 356946 h 383884"/>
              <a:gd name="connsiteX11-57" fmla="*/ 26938 w 458363"/>
              <a:gd name="connsiteY11-58" fmla="*/ 235712 h 383884"/>
              <a:gd name="connsiteX12-59" fmla="*/ 73856 w 458363"/>
              <a:gd name="connsiteY12-60" fmla="*/ 188789 h 383884"/>
              <a:gd name="connsiteX13-61" fmla="*/ 149786 w 458363"/>
              <a:gd name="connsiteY13-62" fmla="*/ 264719 h 383884"/>
              <a:gd name="connsiteX14-63" fmla="*/ 194184 w 458363"/>
              <a:gd name="connsiteY14-64" fmla="*/ 309149 h 383884"/>
              <a:gd name="connsiteX15-65" fmla="*/ 195077 w 458363"/>
              <a:gd name="connsiteY15-66" fmla="*/ 310042 h 383884"/>
              <a:gd name="connsiteX0-67" fmla="*/ 387009 w 458363"/>
              <a:gd name="connsiteY0-68" fmla="*/ 0 h 383884"/>
              <a:gd name="connsiteX1-69" fmla="*/ 149768 w 458363"/>
              <a:gd name="connsiteY1-70" fmla="*/ 237762 h 383884"/>
              <a:gd name="connsiteX2-71" fmla="*/ 73856 w 458363"/>
              <a:gd name="connsiteY2-72" fmla="*/ 161851 h 383884"/>
              <a:gd name="connsiteX3-73" fmla="*/ 0 w 458363"/>
              <a:gd name="connsiteY3-74" fmla="*/ 235711 h 383884"/>
              <a:gd name="connsiteX4-75" fmla="*/ 148173 w 458363"/>
              <a:gd name="connsiteY4-76" fmla="*/ 383884 h 383884"/>
              <a:gd name="connsiteX5-77" fmla="*/ 222052 w 458363"/>
              <a:gd name="connsiteY5-78" fmla="*/ 310004 h 383884"/>
              <a:gd name="connsiteX6-79" fmla="*/ 221140 w 458363"/>
              <a:gd name="connsiteY6-80" fmla="*/ 309102 h 383884"/>
              <a:gd name="connsiteX7-81" fmla="*/ 458363 w 458363"/>
              <a:gd name="connsiteY7-82" fmla="*/ 71354 h 383884"/>
              <a:gd name="connsiteX8-83" fmla="*/ 387009 w 458363"/>
              <a:gd name="connsiteY8-84" fmla="*/ 0 h 383884"/>
              <a:gd name="connsiteX9-85" fmla="*/ 194184 w 458363"/>
              <a:gd name="connsiteY9-86" fmla="*/ 309149 h 383884"/>
              <a:gd name="connsiteX10-87" fmla="*/ 148172 w 458363"/>
              <a:gd name="connsiteY10-88" fmla="*/ 356946 h 383884"/>
              <a:gd name="connsiteX11-89" fmla="*/ 26938 w 458363"/>
              <a:gd name="connsiteY11-90" fmla="*/ 235712 h 383884"/>
              <a:gd name="connsiteX12-91" fmla="*/ 73856 w 458363"/>
              <a:gd name="connsiteY12-92" fmla="*/ 188789 h 383884"/>
              <a:gd name="connsiteX13-93" fmla="*/ 149786 w 458363"/>
              <a:gd name="connsiteY13-94" fmla="*/ 264719 h 383884"/>
              <a:gd name="connsiteX14-95" fmla="*/ 194184 w 458363"/>
              <a:gd name="connsiteY14-96" fmla="*/ 309149 h 383884"/>
              <a:gd name="connsiteX0-97" fmla="*/ 387009 w 458363"/>
              <a:gd name="connsiteY0-98" fmla="*/ 0 h 383884"/>
              <a:gd name="connsiteX1-99" fmla="*/ 149768 w 458363"/>
              <a:gd name="connsiteY1-100" fmla="*/ 237762 h 383884"/>
              <a:gd name="connsiteX2-101" fmla="*/ 73856 w 458363"/>
              <a:gd name="connsiteY2-102" fmla="*/ 161851 h 383884"/>
              <a:gd name="connsiteX3-103" fmla="*/ 0 w 458363"/>
              <a:gd name="connsiteY3-104" fmla="*/ 235711 h 383884"/>
              <a:gd name="connsiteX4-105" fmla="*/ 148173 w 458363"/>
              <a:gd name="connsiteY4-106" fmla="*/ 383884 h 383884"/>
              <a:gd name="connsiteX5-107" fmla="*/ 222052 w 458363"/>
              <a:gd name="connsiteY5-108" fmla="*/ 310004 h 383884"/>
              <a:gd name="connsiteX6-109" fmla="*/ 221140 w 458363"/>
              <a:gd name="connsiteY6-110" fmla="*/ 309102 h 383884"/>
              <a:gd name="connsiteX7-111" fmla="*/ 458363 w 458363"/>
              <a:gd name="connsiteY7-112" fmla="*/ 71354 h 383884"/>
              <a:gd name="connsiteX8-113" fmla="*/ 387009 w 458363"/>
              <a:gd name="connsiteY8-114" fmla="*/ 0 h 383884"/>
              <a:gd name="connsiteX9-115" fmla="*/ 194184 w 458363"/>
              <a:gd name="connsiteY9-116" fmla="*/ 309149 h 383884"/>
              <a:gd name="connsiteX10-117" fmla="*/ 26938 w 458363"/>
              <a:gd name="connsiteY10-118" fmla="*/ 235712 h 383884"/>
              <a:gd name="connsiteX11-119" fmla="*/ 73856 w 458363"/>
              <a:gd name="connsiteY11-120" fmla="*/ 188789 h 383884"/>
              <a:gd name="connsiteX12-121" fmla="*/ 149786 w 458363"/>
              <a:gd name="connsiteY12-122" fmla="*/ 264719 h 383884"/>
              <a:gd name="connsiteX13-123" fmla="*/ 194184 w 458363"/>
              <a:gd name="connsiteY13-124" fmla="*/ 309149 h 383884"/>
              <a:gd name="connsiteX0-125" fmla="*/ 387009 w 458363"/>
              <a:gd name="connsiteY0-126" fmla="*/ 0 h 383884"/>
              <a:gd name="connsiteX1-127" fmla="*/ 149768 w 458363"/>
              <a:gd name="connsiteY1-128" fmla="*/ 237762 h 383884"/>
              <a:gd name="connsiteX2-129" fmla="*/ 73856 w 458363"/>
              <a:gd name="connsiteY2-130" fmla="*/ 161851 h 383884"/>
              <a:gd name="connsiteX3-131" fmla="*/ 0 w 458363"/>
              <a:gd name="connsiteY3-132" fmla="*/ 235711 h 383884"/>
              <a:gd name="connsiteX4-133" fmla="*/ 148173 w 458363"/>
              <a:gd name="connsiteY4-134" fmla="*/ 383884 h 383884"/>
              <a:gd name="connsiteX5-135" fmla="*/ 222052 w 458363"/>
              <a:gd name="connsiteY5-136" fmla="*/ 310004 h 383884"/>
              <a:gd name="connsiteX6-137" fmla="*/ 221140 w 458363"/>
              <a:gd name="connsiteY6-138" fmla="*/ 309102 h 383884"/>
              <a:gd name="connsiteX7-139" fmla="*/ 458363 w 458363"/>
              <a:gd name="connsiteY7-140" fmla="*/ 71354 h 383884"/>
              <a:gd name="connsiteX8-141" fmla="*/ 387009 w 458363"/>
              <a:gd name="connsiteY8-142" fmla="*/ 0 h 383884"/>
              <a:gd name="connsiteX9-143" fmla="*/ 149786 w 458363"/>
              <a:gd name="connsiteY9-144" fmla="*/ 264719 h 383884"/>
              <a:gd name="connsiteX10-145" fmla="*/ 26938 w 458363"/>
              <a:gd name="connsiteY10-146" fmla="*/ 235712 h 383884"/>
              <a:gd name="connsiteX11-147" fmla="*/ 73856 w 458363"/>
              <a:gd name="connsiteY11-148" fmla="*/ 188789 h 383884"/>
              <a:gd name="connsiteX12-149" fmla="*/ 149786 w 458363"/>
              <a:gd name="connsiteY12-150" fmla="*/ 264719 h 383884"/>
              <a:gd name="connsiteX0-151" fmla="*/ 387009 w 458363"/>
              <a:gd name="connsiteY0-152" fmla="*/ 0 h 383884"/>
              <a:gd name="connsiteX1-153" fmla="*/ 149768 w 458363"/>
              <a:gd name="connsiteY1-154" fmla="*/ 237762 h 383884"/>
              <a:gd name="connsiteX2-155" fmla="*/ 73856 w 458363"/>
              <a:gd name="connsiteY2-156" fmla="*/ 161851 h 383884"/>
              <a:gd name="connsiteX3-157" fmla="*/ 0 w 458363"/>
              <a:gd name="connsiteY3-158" fmla="*/ 235711 h 383884"/>
              <a:gd name="connsiteX4-159" fmla="*/ 148173 w 458363"/>
              <a:gd name="connsiteY4-160" fmla="*/ 383884 h 383884"/>
              <a:gd name="connsiteX5-161" fmla="*/ 222052 w 458363"/>
              <a:gd name="connsiteY5-162" fmla="*/ 310004 h 383884"/>
              <a:gd name="connsiteX6-163" fmla="*/ 221140 w 458363"/>
              <a:gd name="connsiteY6-164" fmla="*/ 309102 h 383884"/>
              <a:gd name="connsiteX7-165" fmla="*/ 458363 w 458363"/>
              <a:gd name="connsiteY7-166" fmla="*/ 71354 h 383884"/>
              <a:gd name="connsiteX8-167" fmla="*/ 387009 w 458363"/>
              <a:gd name="connsiteY8-168" fmla="*/ 0 h 383884"/>
              <a:gd name="connsiteX9-169" fmla="*/ 73856 w 458363"/>
              <a:gd name="connsiteY9-170" fmla="*/ 188789 h 383884"/>
              <a:gd name="connsiteX10-171" fmla="*/ 26938 w 458363"/>
              <a:gd name="connsiteY10-172" fmla="*/ 235712 h 383884"/>
              <a:gd name="connsiteX11-173" fmla="*/ 73856 w 458363"/>
              <a:gd name="connsiteY11-174" fmla="*/ 188789 h 383884"/>
              <a:gd name="connsiteX0-175" fmla="*/ 387009 w 458363"/>
              <a:gd name="connsiteY0-176" fmla="*/ 0 h 383884"/>
              <a:gd name="connsiteX1-177" fmla="*/ 149768 w 458363"/>
              <a:gd name="connsiteY1-178" fmla="*/ 237762 h 383884"/>
              <a:gd name="connsiteX2-179" fmla="*/ 73856 w 458363"/>
              <a:gd name="connsiteY2-180" fmla="*/ 161851 h 383884"/>
              <a:gd name="connsiteX3-181" fmla="*/ 0 w 458363"/>
              <a:gd name="connsiteY3-182" fmla="*/ 235711 h 383884"/>
              <a:gd name="connsiteX4-183" fmla="*/ 148173 w 458363"/>
              <a:gd name="connsiteY4-184" fmla="*/ 383884 h 383884"/>
              <a:gd name="connsiteX5-185" fmla="*/ 222052 w 458363"/>
              <a:gd name="connsiteY5-186" fmla="*/ 310004 h 383884"/>
              <a:gd name="connsiteX6-187" fmla="*/ 221140 w 458363"/>
              <a:gd name="connsiteY6-188" fmla="*/ 309102 h 383884"/>
              <a:gd name="connsiteX7-189" fmla="*/ 458363 w 458363"/>
              <a:gd name="connsiteY7-190" fmla="*/ 71354 h 383884"/>
              <a:gd name="connsiteX8-191" fmla="*/ 387009 w 458363"/>
              <a:gd name="connsiteY8-192" fmla="*/ 0 h 3838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58363" h="383884">
                <a:moveTo>
                  <a:pt x="387009" y="0"/>
                </a:moveTo>
                <a:lnTo>
                  <a:pt x="149768" y="237762"/>
                </a:lnTo>
                <a:lnTo>
                  <a:pt x="73856" y="161851"/>
                </a:lnTo>
                <a:lnTo>
                  <a:pt x="0" y="235711"/>
                </a:lnTo>
                <a:lnTo>
                  <a:pt x="148173" y="383884"/>
                </a:lnTo>
                <a:lnTo>
                  <a:pt x="222052" y="310004"/>
                </a:lnTo>
                <a:lnTo>
                  <a:pt x="221140" y="309102"/>
                </a:lnTo>
                <a:lnTo>
                  <a:pt x="458363" y="71354"/>
                </a:lnTo>
                <a:lnTo>
                  <a:pt x="387009" y="0"/>
                </a:lnTo>
                <a:close/>
              </a:path>
            </a:pathLst>
          </a:custGeom>
          <a:solidFill>
            <a:schemeClr val="bg1"/>
          </a:solidFill>
          <a:ln w="9525" cap="flat">
            <a:noFill/>
            <a:prstDash val="solid"/>
            <a:miter/>
          </a:ln>
        </p:spPr>
        <p:txBody>
          <a:bodyPr wrap="square" rtlCol="0" anchor="ctr">
            <a:normAutofit fontScale="25000" lnSpcReduction="20000"/>
          </a:bodyPr>
          <a:lstStyle/>
          <a:p>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3" name="文本框 32"/>
          <p:cNvSpPr txBox="1"/>
          <p:nvPr>
            <p:custDataLst>
              <p:tags r:id="rId19"/>
            </p:custDataLst>
          </p:nvPr>
        </p:nvSpPr>
        <p:spPr>
          <a:xfrm>
            <a:off x="7183120" y="4073525"/>
            <a:ext cx="4192905" cy="673100"/>
          </a:xfrm>
          <a:prstGeom prst="rect">
            <a:avLst/>
          </a:prstGeom>
          <a:noFill/>
        </p:spPr>
        <p:txBody>
          <a:bodyPr wrap="square" rtlCol="0">
            <a:normAutofit/>
          </a:bodyPr>
          <a:lstStyle/>
          <a:p>
            <a:pPr>
              <a:lnSpc>
                <a:spcPct val="120000"/>
              </a:lnSpc>
            </a:pPr>
            <a:endParaRPr kumimoji="1" lang="zh-CN" sz="1400" spc="15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4" name="文本框 33"/>
          <p:cNvSpPr txBox="1"/>
          <p:nvPr>
            <p:custDataLst>
              <p:tags r:id="rId20"/>
            </p:custDataLst>
          </p:nvPr>
        </p:nvSpPr>
        <p:spPr>
          <a:xfrm>
            <a:off x="7183120" y="4896485"/>
            <a:ext cx="4192905" cy="673100"/>
          </a:xfrm>
          <a:prstGeom prst="rect">
            <a:avLst/>
          </a:prstGeom>
          <a:noFill/>
        </p:spPr>
        <p:txBody>
          <a:bodyPr wrap="square" rtlCol="0">
            <a:normAutofit/>
          </a:bodyPr>
          <a:lstStyle/>
          <a:p>
            <a:pPr>
              <a:lnSpc>
                <a:spcPct val="120000"/>
              </a:lnSpc>
            </a:pPr>
            <a:endParaRPr kumimoji="1" lang="en-US" altLang="zh-CN" sz="1400" spc="15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pic>
        <p:nvPicPr>
          <p:cNvPr id="2" name="图片 1">
            <a:extLst>
              <a:ext uri="{FF2B5EF4-FFF2-40B4-BE49-F238E27FC236}">
                <a16:creationId xmlns:a16="http://schemas.microsoft.com/office/drawing/2014/main" id="{94BA217C-7352-7BD2-D3A2-A231A1FBDA20}"/>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txBox="1"/>
          <p:nvPr>
            <p:custDataLst>
              <p:tags r:id="rId2"/>
            </p:custDataLst>
          </p:nvPr>
        </p:nvSpPr>
        <p:spPr>
          <a:xfrm>
            <a:off x="608330" y="1130934"/>
            <a:ext cx="10970260" cy="5079365"/>
          </a:xfrm>
          <a:prstGeom prst="rect">
            <a:avLst/>
          </a:prstGeom>
        </p:spPr>
        <p:txBody>
          <a:bodyPr wrap="square">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50000"/>
              </a:lnSpc>
              <a:buClr>
                <a:schemeClr val="bg2">
                  <a:lumMod val="50000"/>
                </a:schemeClr>
              </a:buClr>
              <a:buFont typeface="Wingdings" panose="05000000000000000000" pitchFamily="2" charset="2"/>
              <a:buChar char="n"/>
              <a:defRPr/>
            </a:pPr>
            <a:r>
              <a:rPr lang="zh-CN" altLang="en-US" sz="1800" b="1" spc="0" dirty="0">
                <a:latin typeface="Arial" panose="020B0604020202020204" pitchFamily="34" charset="0"/>
                <a:sym typeface="Arial" panose="020B0604020202020204" pitchFamily="34" charset="0"/>
              </a:rPr>
              <a:t>比如安全性终点</a:t>
            </a:r>
            <a:endParaRPr lang="en-US" altLang="zh-CN" sz="1800" b="1" spc="0" dirty="0">
              <a:latin typeface="Arial" panose="020B0604020202020204" pitchFamily="34" charset="0"/>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endParaRPr lang="en-US" altLang="zh-CN" sz="1800" b="1" spc="0" dirty="0">
              <a:latin typeface="Arial" panose="020B0604020202020204" pitchFamily="34" charset="0"/>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endParaRPr lang="en-US" altLang="zh-CN" sz="1800" b="1" spc="0" dirty="0">
              <a:latin typeface="Arial" panose="020B0604020202020204" pitchFamily="34" charset="0"/>
              <a:sym typeface="Arial" panose="020B0604020202020204" pitchFamily="34" charset="0"/>
            </a:endParaRPr>
          </a:p>
          <a:p>
            <a:pPr marL="0" indent="0">
              <a:lnSpc>
                <a:spcPct val="150000"/>
              </a:lnSpc>
              <a:buClr>
                <a:schemeClr val="bg2">
                  <a:lumMod val="50000"/>
                </a:schemeClr>
              </a:buClr>
              <a:buNone/>
              <a:defRPr/>
            </a:pPr>
            <a:endParaRPr lang="en-US" altLang="zh-CN" sz="1800" b="1" spc="0" dirty="0">
              <a:latin typeface="Arial" panose="020B0604020202020204" pitchFamily="34" charset="0"/>
              <a:sym typeface="Arial" panose="020B0604020202020204" pitchFamily="34" charset="0"/>
            </a:endParaRPr>
          </a:p>
          <a:p>
            <a:pPr marL="0" indent="0">
              <a:lnSpc>
                <a:spcPct val="150000"/>
              </a:lnSpc>
              <a:buClr>
                <a:schemeClr val="bg2">
                  <a:lumMod val="50000"/>
                </a:schemeClr>
              </a:buClr>
              <a:buNone/>
              <a:defRPr/>
            </a:pPr>
            <a:endParaRPr lang="en-US" altLang="zh-CN" sz="1800" spc="0" dirty="0">
              <a:latin typeface="Arial" panose="020B0604020202020204" pitchFamily="34" charset="0"/>
              <a:sym typeface="Arial" panose="020B0604020202020204" pitchFamily="34" charset="0"/>
            </a:endParaRPr>
          </a:p>
          <a:p>
            <a:pPr marL="0" indent="0">
              <a:lnSpc>
                <a:spcPct val="150000"/>
              </a:lnSpc>
              <a:buClr>
                <a:schemeClr val="bg2">
                  <a:lumMod val="50000"/>
                </a:schemeClr>
              </a:buClr>
              <a:buNone/>
              <a:defRPr/>
            </a:pPr>
            <a:endParaRPr lang="en-US" altLang="zh-CN" sz="1800" b="1" spc="0" dirty="0">
              <a:latin typeface="Arial" panose="020B0604020202020204" pitchFamily="34" charset="0"/>
              <a:sym typeface="Arial" panose="020B0604020202020204" pitchFamily="34" charset="0"/>
            </a:endParaRPr>
          </a:p>
        </p:txBody>
      </p:sp>
      <p:sp>
        <p:nvSpPr>
          <p:cNvPr id="3" name="文本框 2"/>
          <p:cNvSpPr txBox="1"/>
          <p:nvPr>
            <p:custDataLst>
              <p:tags r:id="rId3"/>
            </p:custDataLst>
          </p:nvPr>
        </p:nvSpPr>
        <p:spPr>
          <a:xfrm>
            <a:off x="777875" y="199390"/>
            <a:ext cx="3422015" cy="931545"/>
          </a:xfrm>
          <a:prstGeom prst="rect">
            <a:avLst/>
          </a:prstGeom>
        </p:spPr>
        <p:txBody>
          <a:bodyPr vert="horz" wrap="square" lIns="90170" tIns="46990" rIns="90170" bIns="46990" rtlCol="0" anchor="ctr" anchorCtr="0"/>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solidFill>
                  <a:schemeClr val="tx1"/>
                </a:solidFill>
                <a:latin typeface="Arial" panose="020B0604020202020204" pitchFamily="34" charset="0"/>
                <a:sym typeface="Arial" panose="020B0604020202020204" pitchFamily="34" charset="0"/>
              </a:rPr>
              <a:t>评价终点</a:t>
            </a:r>
            <a:endParaRPr lang="zh-CN" altLang="en-US" sz="2800" dirty="0">
              <a:solidFill>
                <a:schemeClr val="tx1"/>
              </a:solidFill>
              <a:uFillTx/>
              <a:latin typeface="Arial" panose="020B0604020202020204" pitchFamily="34" charset="0"/>
              <a:sym typeface="Arial" panose="020B0604020202020204" pitchFamily="34" charset="0"/>
            </a:endParaRPr>
          </a:p>
        </p:txBody>
      </p:sp>
      <p:pic>
        <p:nvPicPr>
          <p:cNvPr id="5" name="图片 4">
            <a:extLst>
              <a:ext uri="{FF2B5EF4-FFF2-40B4-BE49-F238E27FC236}">
                <a16:creationId xmlns:a16="http://schemas.microsoft.com/office/drawing/2014/main" id="{E46A0845-48F6-6718-3B63-AFB26D3B73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txBox="1"/>
          <p:nvPr>
            <p:custDataLst>
              <p:tags r:id="rId2"/>
            </p:custDataLst>
          </p:nvPr>
        </p:nvSpPr>
        <p:spPr>
          <a:xfrm>
            <a:off x="777875" y="1351280"/>
            <a:ext cx="10481310" cy="3133725"/>
          </a:xfrm>
          <a:prstGeom prst="rect">
            <a:avLst/>
          </a:prstGeom>
        </p:spPr>
        <p:txBody>
          <a:bodyPr wrap="square">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Clr>
                <a:schemeClr val="bg2">
                  <a:lumMod val="50000"/>
                </a:schemeClr>
              </a:buClr>
              <a:buFont typeface="Wingdings" panose="05000000000000000000" charset="0"/>
              <a:buChar char="n"/>
              <a:defRPr/>
            </a:pPr>
            <a:r>
              <a:rPr lang="zh-CN" altLang="en-US" sz="1800" b="1" spc="0" dirty="0">
                <a:latin typeface="Arial" panose="020B0604020202020204" pitchFamily="34" charset="0"/>
                <a:sym typeface="Arial" panose="020B0604020202020204" pitchFamily="34" charset="0"/>
              </a:rPr>
              <a:t>安全性检查采集的项目及采集量的描述</a:t>
            </a:r>
            <a:endParaRPr lang="en-US" altLang="zh-CN" sz="1800" b="1" spc="0" dirty="0">
              <a:latin typeface="Arial" panose="020B0604020202020204" pitchFamily="34" charset="0"/>
              <a:sym typeface="Arial" panose="020B0604020202020204" pitchFamily="34" charset="0"/>
            </a:endParaRPr>
          </a:p>
          <a:p>
            <a:pPr>
              <a:lnSpc>
                <a:spcPct val="150000"/>
              </a:lnSpc>
              <a:buClr>
                <a:schemeClr val="bg2">
                  <a:lumMod val="50000"/>
                </a:schemeClr>
              </a:buClr>
              <a:buFont typeface="Wingdings" panose="05000000000000000000" charset="0"/>
              <a:buChar char="n"/>
              <a:defRPr/>
            </a:pPr>
            <a:endParaRPr lang="en-US" altLang="zh-CN" sz="1800" b="1" spc="0" dirty="0">
              <a:latin typeface="Arial" panose="020B0604020202020204" pitchFamily="34" charset="0"/>
              <a:sym typeface="Arial" panose="020B0604020202020204" pitchFamily="34" charset="0"/>
            </a:endParaRPr>
          </a:p>
          <a:p>
            <a:pPr>
              <a:lnSpc>
                <a:spcPct val="150000"/>
              </a:lnSpc>
              <a:buClr>
                <a:schemeClr val="bg2">
                  <a:lumMod val="50000"/>
                </a:schemeClr>
              </a:buClr>
              <a:buFont typeface="Wingdings" panose="05000000000000000000" charset="0"/>
              <a:buChar char="n"/>
              <a:defRPr/>
            </a:pPr>
            <a:r>
              <a:rPr lang="en-US" altLang="zh-CN" sz="1800" b="1" spc="0" dirty="0">
                <a:latin typeface="Arial" panose="020B0604020202020204" pitchFamily="34" charset="0"/>
                <a:sym typeface="Arial" panose="020B0604020202020204" pitchFamily="34" charset="0"/>
              </a:rPr>
              <a:t>PK</a:t>
            </a:r>
            <a:r>
              <a:rPr lang="zh-CN" altLang="en-US" sz="1800" b="1" spc="0" dirty="0">
                <a:latin typeface="Arial" panose="020B0604020202020204" pitchFamily="34" charset="0"/>
                <a:sym typeface="Arial" panose="020B0604020202020204" pitchFamily="34" charset="0"/>
              </a:rPr>
              <a:t>样本采集的种类、时间点及采集量的描述（若有）</a:t>
            </a:r>
            <a:endParaRPr lang="en-US" altLang="zh-CN" sz="1800" b="1" spc="0" dirty="0">
              <a:latin typeface="Arial" panose="020B0604020202020204" pitchFamily="34" charset="0"/>
              <a:sym typeface="Arial" panose="020B0604020202020204" pitchFamily="34" charset="0"/>
            </a:endParaRPr>
          </a:p>
          <a:p>
            <a:pPr>
              <a:lnSpc>
                <a:spcPct val="150000"/>
              </a:lnSpc>
              <a:buClr>
                <a:schemeClr val="bg2">
                  <a:lumMod val="50000"/>
                </a:schemeClr>
              </a:buClr>
              <a:buFont typeface="Wingdings" panose="05000000000000000000" charset="0"/>
              <a:buChar char="n"/>
              <a:defRPr/>
            </a:pPr>
            <a:endParaRPr lang="en-US" altLang="zh-CN" sz="1800" b="1" spc="0" dirty="0">
              <a:latin typeface="Arial" panose="020B0604020202020204" pitchFamily="34" charset="0"/>
              <a:sym typeface="Arial" panose="020B0604020202020204" pitchFamily="34" charset="0"/>
            </a:endParaRPr>
          </a:p>
          <a:p>
            <a:pPr>
              <a:lnSpc>
                <a:spcPct val="150000"/>
              </a:lnSpc>
              <a:buClr>
                <a:schemeClr val="bg2">
                  <a:lumMod val="50000"/>
                </a:schemeClr>
              </a:buClr>
              <a:buFont typeface="Wingdings" panose="05000000000000000000" charset="0"/>
              <a:buChar char="n"/>
              <a:defRPr/>
            </a:pPr>
            <a:r>
              <a:rPr lang="zh-CN" altLang="en-US" sz="1800" b="1" spc="0" dirty="0">
                <a:latin typeface="Arial" panose="020B0604020202020204" pitchFamily="34" charset="0"/>
                <a:sym typeface="Arial" panose="020B0604020202020204" pitchFamily="34" charset="0"/>
              </a:rPr>
              <a:t>其他特殊样本采集的时间点及采集量的描述（若有）</a:t>
            </a:r>
            <a:r>
              <a:rPr lang="en-US" altLang="zh-CN" sz="1800" b="1" spc="0" dirty="0">
                <a:latin typeface="Arial" panose="020B0604020202020204" pitchFamily="34" charset="0"/>
                <a:sym typeface="Arial" panose="020B0604020202020204" pitchFamily="34" charset="0"/>
              </a:rPr>
              <a:t>   </a:t>
            </a:r>
          </a:p>
        </p:txBody>
      </p:sp>
      <p:sp>
        <p:nvSpPr>
          <p:cNvPr id="3" name="文本框 2"/>
          <p:cNvSpPr txBox="1"/>
          <p:nvPr>
            <p:custDataLst>
              <p:tags r:id="rId3"/>
            </p:custDataLst>
          </p:nvPr>
        </p:nvSpPr>
        <p:spPr>
          <a:xfrm>
            <a:off x="777875" y="199390"/>
            <a:ext cx="3422015" cy="931545"/>
          </a:xfrm>
          <a:prstGeom prst="rect">
            <a:avLst/>
          </a:prstGeom>
        </p:spPr>
        <p:txBody>
          <a:bodyPr vert="horz" wrap="square" lIns="90170" tIns="46990" rIns="90170" bIns="46990" rtlCol="0" anchor="ctr" anchorCtr="0"/>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solidFill>
                  <a:schemeClr val="tx1"/>
                </a:solidFill>
                <a:latin typeface="Arial" panose="020B0604020202020204" pitchFamily="34" charset="0"/>
                <a:sym typeface="Arial" panose="020B0604020202020204" pitchFamily="34" charset="0"/>
              </a:rPr>
              <a:t>样本采集</a:t>
            </a:r>
            <a:endParaRPr lang="zh-CN" altLang="en-US" sz="2800" dirty="0">
              <a:solidFill>
                <a:schemeClr val="tx1"/>
              </a:solidFill>
              <a:uFillTx/>
              <a:latin typeface="Arial" panose="020B0604020202020204" pitchFamily="34" charset="0"/>
              <a:sym typeface="Arial" panose="020B0604020202020204" pitchFamily="34" charset="0"/>
            </a:endParaRPr>
          </a:p>
        </p:txBody>
      </p:sp>
      <p:sp>
        <p:nvSpPr>
          <p:cNvPr id="5" name="文本框 4"/>
          <p:cNvSpPr txBox="1"/>
          <p:nvPr/>
        </p:nvSpPr>
        <p:spPr>
          <a:xfrm>
            <a:off x="1524000" y="4599940"/>
            <a:ext cx="8876030" cy="645160"/>
          </a:xfrm>
          <a:prstGeom prst="rect">
            <a:avLst/>
          </a:prstGeom>
          <a:noFill/>
        </p:spPr>
        <p:txBody>
          <a:bodyPr wrap="square" rtlCol="0">
            <a:spAutoFit/>
          </a:bodyPr>
          <a:lstStyle/>
          <a:p>
            <a:r>
              <a:rPr lang="zh-CN" altLang="en-US">
                <a:solidFill>
                  <a:srgbClr val="FF0000"/>
                </a:solidFill>
              </a:rPr>
              <a:t>说明：应列出试验采集的标本类型及标本量，并阐述该标本采集是否会让受试者处于不合理的风险中</a:t>
            </a:r>
          </a:p>
        </p:txBody>
      </p:sp>
      <p:pic>
        <p:nvPicPr>
          <p:cNvPr id="6" name="图片 5">
            <a:extLst>
              <a:ext uri="{FF2B5EF4-FFF2-40B4-BE49-F238E27FC236}">
                <a16:creationId xmlns:a16="http://schemas.microsoft.com/office/drawing/2014/main" id="{F5647611-08BC-FE2C-9480-D2653EA9A5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2"/>
            </p:custDataLst>
          </p:nvPr>
        </p:nvSpPr>
        <p:spPr>
          <a:xfrm>
            <a:off x="944880" y="1749425"/>
            <a:ext cx="4672330" cy="4805401"/>
          </a:xfrm>
          <a:prstGeom prst="rect">
            <a:avLst/>
          </a:prstGeom>
          <a:noFill/>
        </p:spPr>
        <p:txBody>
          <a:bodyPr wrap="square" rtlCol="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1000"/>
              </a:spcBef>
            </a:pPr>
            <a:r>
              <a:rPr lang="zh-CN" altLang="en-US" sz="1600" dirty="0">
                <a:solidFill>
                  <a:srgbClr val="FF0000"/>
                </a:solidFill>
                <a:latin typeface="Arial" panose="020B0604020202020204" pitchFamily="34" charset="0"/>
                <a:ea typeface="微软雅黑" panose="020B0503020204020204" charset="-122"/>
                <a:sym typeface="Arial" panose="020B0604020202020204" pitchFamily="34" charset="0"/>
              </a:rPr>
              <a:t>说明：只罗列需要重点关注的入选标准，不需要全部罗列</a:t>
            </a:r>
            <a:endParaRPr lang="zh-CN" altLang="en-US" sz="1600" dirty="0">
              <a:solidFill>
                <a:srgbClr val="FF0000"/>
              </a:solidFill>
              <a:uFillTx/>
              <a:latin typeface="Arial" panose="020B0604020202020204" pitchFamily="34" charset="0"/>
              <a:ea typeface="微软雅黑" panose="020B0503020204020204" charset="-122"/>
              <a:sym typeface="Arial" panose="020B0604020202020204" pitchFamily="34" charset="0"/>
            </a:endParaRPr>
          </a:p>
        </p:txBody>
      </p:sp>
      <p:sp>
        <p:nvSpPr>
          <p:cNvPr id="6" name="文本框 5"/>
          <p:cNvSpPr txBox="1"/>
          <p:nvPr>
            <p:custDataLst>
              <p:tags r:id="rId3"/>
            </p:custDataLst>
          </p:nvPr>
        </p:nvSpPr>
        <p:spPr>
          <a:xfrm>
            <a:off x="944950" y="1219200"/>
            <a:ext cx="4604385" cy="398780"/>
          </a:xfrm>
          <a:prstGeom prst="rect">
            <a:avLst/>
          </a:prstGeom>
          <a:noFill/>
        </p:spPr>
        <p:txBody>
          <a:bodyPr wrap="square" rtlCol="0">
            <a:normAutofit fontScale="97500"/>
          </a:bodyPr>
          <a:lstStyle/>
          <a:p>
            <a:pPr algn="l"/>
            <a:r>
              <a:rPr lang="zh-CN" altLang="en-US" sz="2000" b="1" dirty="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rPr>
              <a:t>入选标准</a:t>
            </a:r>
          </a:p>
        </p:txBody>
      </p:sp>
      <p:sp>
        <p:nvSpPr>
          <p:cNvPr id="7" name="椭圆 6"/>
          <p:cNvSpPr/>
          <p:nvPr>
            <p:custDataLst>
              <p:tags r:id="rId4"/>
            </p:custDataLst>
          </p:nvPr>
        </p:nvSpPr>
        <p:spPr>
          <a:xfrm>
            <a:off x="518230" y="1232535"/>
            <a:ext cx="342900" cy="3429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b="1" dirty="0">
                <a:solidFill>
                  <a:schemeClr val="lt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1</a:t>
            </a:r>
          </a:p>
        </p:txBody>
      </p:sp>
      <p:sp>
        <p:nvSpPr>
          <p:cNvPr id="8" name="文本框 7"/>
          <p:cNvSpPr txBox="1"/>
          <p:nvPr>
            <p:custDataLst>
              <p:tags r:id="rId5"/>
            </p:custDataLst>
          </p:nvPr>
        </p:nvSpPr>
        <p:spPr>
          <a:xfrm>
            <a:off x="6883958" y="1640206"/>
            <a:ext cx="4604385" cy="3882320"/>
          </a:xfrm>
          <a:prstGeom prst="rect">
            <a:avLst/>
          </a:prstGeom>
          <a:noFill/>
        </p:spPr>
        <p:txBody>
          <a:bodyPr wrap="square"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1000"/>
              </a:spcBef>
            </a:pPr>
            <a:r>
              <a:rPr lang="zh-CN" altLang="en-US" sz="1600" dirty="0">
                <a:solidFill>
                  <a:srgbClr val="FF0000"/>
                </a:solidFill>
                <a:latin typeface="Arial" panose="020B0604020202020204" pitchFamily="34" charset="0"/>
                <a:ea typeface="微软雅黑" panose="020B0503020204020204" charset="-122"/>
                <a:sym typeface="Arial" panose="020B0604020202020204" pitchFamily="34" charset="0"/>
              </a:rPr>
              <a:t>说明：只罗列需要重点关注的排除标准，不需要全部罗列</a:t>
            </a:r>
            <a:endParaRPr lang="zh-CN" altLang="en-US" sz="1600" dirty="0">
              <a:solidFill>
                <a:srgbClr val="FF0000"/>
              </a:solidFill>
              <a:uFillTx/>
              <a:latin typeface="Arial" panose="020B0604020202020204" pitchFamily="34" charset="0"/>
              <a:ea typeface="微软雅黑" panose="020B0503020204020204" charset="-122"/>
              <a:sym typeface="Arial" panose="020B0604020202020204" pitchFamily="34" charset="0"/>
            </a:endParaRPr>
          </a:p>
        </p:txBody>
      </p:sp>
      <p:sp>
        <p:nvSpPr>
          <p:cNvPr id="9" name="文本框 8"/>
          <p:cNvSpPr txBox="1"/>
          <p:nvPr>
            <p:custDataLst>
              <p:tags r:id="rId6"/>
            </p:custDataLst>
          </p:nvPr>
        </p:nvSpPr>
        <p:spPr>
          <a:xfrm>
            <a:off x="6883958" y="1219200"/>
            <a:ext cx="4604385" cy="398780"/>
          </a:xfrm>
          <a:prstGeom prst="rect">
            <a:avLst/>
          </a:prstGeom>
          <a:noFill/>
        </p:spPr>
        <p:txBody>
          <a:bodyPr wrap="square" rtlCol="0">
            <a:normAutofit fontScale="97500"/>
          </a:bodyPr>
          <a:lstStyle/>
          <a:p>
            <a:pPr algn="l"/>
            <a:r>
              <a:rPr lang="zh-CN" altLang="en-US" sz="2000" b="1" dirty="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rPr>
              <a:t>排除标准</a:t>
            </a:r>
          </a:p>
        </p:txBody>
      </p:sp>
      <p:sp>
        <p:nvSpPr>
          <p:cNvPr id="11" name="椭圆 10"/>
          <p:cNvSpPr/>
          <p:nvPr>
            <p:custDataLst>
              <p:tags r:id="rId7"/>
            </p:custDataLst>
          </p:nvPr>
        </p:nvSpPr>
        <p:spPr>
          <a:xfrm>
            <a:off x="6457238" y="1232535"/>
            <a:ext cx="342900" cy="3429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b="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2</a:t>
            </a:r>
          </a:p>
        </p:txBody>
      </p:sp>
      <p:sp>
        <p:nvSpPr>
          <p:cNvPr id="3" name="文本框 2"/>
          <p:cNvSpPr txBox="1"/>
          <p:nvPr>
            <p:custDataLst>
              <p:tags r:id="rId8"/>
            </p:custDataLst>
          </p:nvPr>
        </p:nvSpPr>
        <p:spPr>
          <a:xfrm>
            <a:off x="771525" y="169545"/>
            <a:ext cx="3422015" cy="931545"/>
          </a:xfrm>
          <a:prstGeom prst="rect">
            <a:avLst/>
          </a:prstGeom>
        </p:spPr>
        <p:txBody>
          <a:bodyPr vert="horz" wrap="square" lIns="90170" tIns="46990" rIns="90170" bIns="46990" rtlCol="0" anchor="ctr" anchorCtr="0"/>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latin typeface="Arial" panose="020B0604020202020204" pitchFamily="34" charset="0"/>
                <a:sym typeface="Arial" panose="020B0604020202020204" pitchFamily="34" charset="0"/>
              </a:rPr>
              <a:t>入排标准</a:t>
            </a:r>
            <a:endParaRPr lang="zh-CN" altLang="en-US" sz="2800" dirty="0">
              <a:solidFill>
                <a:schemeClr val="tx1">
                  <a:lumMod val="85000"/>
                  <a:lumOff val="15000"/>
                </a:schemeClr>
              </a:solidFill>
              <a:uFillTx/>
              <a:latin typeface="Arial" panose="020B0604020202020204" pitchFamily="34" charset="0"/>
              <a:sym typeface="Arial" panose="020B0604020202020204" pitchFamily="34" charset="0"/>
            </a:endParaRPr>
          </a:p>
        </p:txBody>
      </p:sp>
      <p:cxnSp>
        <p:nvCxnSpPr>
          <p:cNvPr id="12" name="直接连接符 11"/>
          <p:cNvCxnSpPr/>
          <p:nvPr>
            <p:custDataLst>
              <p:tags r:id="rId9"/>
            </p:custDataLst>
          </p:nvPr>
        </p:nvCxnSpPr>
        <p:spPr>
          <a:xfrm>
            <a:off x="5617210" y="1749425"/>
            <a:ext cx="0" cy="4084955"/>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2" name="图片 1">
            <a:extLst>
              <a:ext uri="{FF2B5EF4-FFF2-40B4-BE49-F238E27FC236}">
                <a16:creationId xmlns:a16="http://schemas.microsoft.com/office/drawing/2014/main" id="{64895167-296D-E9A0-FF79-45F23C3CA89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txBox="1"/>
          <p:nvPr>
            <p:custDataLst>
              <p:tags r:id="rId2"/>
            </p:custDataLst>
          </p:nvPr>
        </p:nvSpPr>
        <p:spPr>
          <a:xfrm>
            <a:off x="777875" y="1515745"/>
            <a:ext cx="6799580" cy="3143885"/>
          </a:xfrm>
          <a:prstGeom prst="rect">
            <a:avLst/>
          </a:prstGeom>
        </p:spPr>
        <p:txBody>
          <a:bodyPr wrap="square">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Clr>
                <a:schemeClr val="bg2">
                  <a:lumMod val="50000"/>
                </a:schemeClr>
              </a:buClr>
              <a:buNone/>
              <a:defRPr/>
            </a:pPr>
            <a:endParaRPr lang="zh-CN" sz="1800" b="1" spc="0" dirty="0">
              <a:solidFill>
                <a:schemeClr val="tx1"/>
              </a:solidFill>
              <a:latin typeface="Arial" panose="020B0604020202020204" pitchFamily="34" charset="0"/>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r>
              <a:rPr lang="zh-CN" sz="1800" b="1" spc="0" dirty="0">
                <a:solidFill>
                  <a:schemeClr val="tx1"/>
                </a:solidFill>
                <a:latin typeface="Arial" panose="020B0604020202020204" pitchFamily="34" charset="0"/>
                <a:sym typeface="Arial" panose="020B0604020202020204" pitchFamily="34" charset="0"/>
              </a:rPr>
              <a:t>受试者招募方式</a:t>
            </a:r>
          </a:p>
          <a:p>
            <a:pPr marL="342900" indent="-342900">
              <a:lnSpc>
                <a:spcPct val="150000"/>
              </a:lnSpc>
              <a:buClr>
                <a:schemeClr val="bg2">
                  <a:lumMod val="50000"/>
                </a:schemeClr>
              </a:buClr>
              <a:buFont typeface="Wingdings" panose="05000000000000000000" pitchFamily="2" charset="2"/>
              <a:buChar char="n"/>
              <a:defRPr/>
            </a:pPr>
            <a:endParaRPr lang="zh-CN" altLang="en-US" sz="1800" b="1" spc="0" dirty="0">
              <a:solidFill>
                <a:schemeClr val="tx1"/>
              </a:solidFill>
              <a:latin typeface="Arial" panose="020B0604020202020204" pitchFamily="34" charset="0"/>
              <a:sym typeface="Arial" panose="020B0604020202020204" pitchFamily="34" charset="0"/>
            </a:endParaRPr>
          </a:p>
          <a:p>
            <a:pPr marL="0" indent="0">
              <a:lnSpc>
                <a:spcPct val="150000"/>
              </a:lnSpc>
              <a:buClr>
                <a:schemeClr val="bg2">
                  <a:lumMod val="50000"/>
                </a:schemeClr>
              </a:buClr>
              <a:buFont typeface="Wingdings" panose="05000000000000000000" pitchFamily="2" charset="2"/>
              <a:buNone/>
              <a:defRPr/>
            </a:pPr>
            <a:endParaRPr lang="zh-CN" altLang="en-US" sz="1800" b="1" spc="0" dirty="0">
              <a:latin typeface="Arial" panose="020B0604020202020204" pitchFamily="34" charset="0"/>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r>
              <a:rPr lang="zh-CN" sz="1800" b="1" spc="0" dirty="0">
                <a:latin typeface="Arial" panose="020B0604020202020204" pitchFamily="34" charset="0"/>
                <a:sym typeface="Arial" panose="020B0604020202020204" pitchFamily="34" charset="0"/>
              </a:rPr>
              <a:t>受试者补偿</a:t>
            </a:r>
            <a:r>
              <a:rPr lang="zh-CN" altLang="en-US" sz="1800" b="1" spc="0" dirty="0">
                <a:latin typeface="Arial" panose="020B0604020202020204" pitchFamily="34" charset="0"/>
                <a:sym typeface="Arial" panose="020B0604020202020204" pitchFamily="34" charset="0"/>
              </a:rPr>
              <a:t>费</a:t>
            </a:r>
            <a:r>
              <a:rPr lang="en-US" altLang="zh-CN" sz="1800" b="1" spc="0" dirty="0">
                <a:latin typeface="Arial" panose="020B0604020202020204" pitchFamily="34" charset="0"/>
                <a:sym typeface="Arial" panose="020B0604020202020204" pitchFamily="34" charset="0"/>
              </a:rPr>
              <a:t>  </a:t>
            </a:r>
            <a:r>
              <a:rPr lang="zh-CN" altLang="en-US" sz="1800" b="1" spc="0" dirty="0">
                <a:solidFill>
                  <a:srgbClr val="FF0000"/>
                </a:solidFill>
                <a:latin typeface="Arial" panose="020B0604020202020204" pitchFamily="34" charset="0"/>
                <a:sym typeface="Arial" panose="020B0604020202020204" pitchFamily="34" charset="0"/>
              </a:rPr>
              <a:t>说明：最好能列出补偿费的详细计算条目</a:t>
            </a:r>
            <a:endParaRPr lang="zh-CN" altLang="en-US" sz="1800" b="1" spc="0" dirty="0">
              <a:latin typeface="Arial" panose="020B0604020202020204" pitchFamily="34" charset="0"/>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endParaRPr lang="en-US" altLang="zh-CN" sz="1800" b="1" spc="0" dirty="0">
              <a:solidFill>
                <a:schemeClr val="tx1"/>
              </a:solidFill>
              <a:latin typeface="Arial" panose="020B0604020202020204" pitchFamily="34" charset="0"/>
              <a:sym typeface="Arial" panose="020B0604020202020204" pitchFamily="34" charset="0"/>
            </a:endParaRPr>
          </a:p>
          <a:p>
            <a:pPr marL="0" indent="0">
              <a:lnSpc>
                <a:spcPct val="150000"/>
              </a:lnSpc>
              <a:buClr>
                <a:schemeClr val="bg2">
                  <a:lumMod val="50000"/>
                </a:schemeClr>
              </a:buClr>
              <a:buNone/>
              <a:defRPr/>
            </a:pPr>
            <a:endParaRPr lang="zh-CN" sz="1800" b="1" spc="0" dirty="0">
              <a:solidFill>
                <a:schemeClr val="tx1"/>
              </a:solidFill>
              <a:latin typeface="Arial" panose="020B0604020202020204" pitchFamily="34" charset="0"/>
              <a:sym typeface="Arial" panose="020B0604020202020204" pitchFamily="34" charset="0"/>
            </a:endParaRPr>
          </a:p>
        </p:txBody>
      </p:sp>
      <p:sp>
        <p:nvSpPr>
          <p:cNvPr id="3" name="文本框 2"/>
          <p:cNvSpPr txBox="1"/>
          <p:nvPr>
            <p:custDataLst>
              <p:tags r:id="rId3"/>
            </p:custDataLst>
          </p:nvPr>
        </p:nvSpPr>
        <p:spPr>
          <a:xfrm>
            <a:off x="777875" y="199390"/>
            <a:ext cx="3816985" cy="931545"/>
          </a:xfrm>
          <a:prstGeom prst="rect">
            <a:avLst/>
          </a:prstGeom>
        </p:spPr>
        <p:txBody>
          <a:bodyPr vert="horz" wrap="square" lIns="90170" tIns="46990" rIns="90170" bIns="46990" rtlCol="0" anchor="ctr" anchorCtr="0"/>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solidFill>
                  <a:schemeClr val="tx1">
                    <a:lumMod val="85000"/>
                    <a:lumOff val="15000"/>
                  </a:schemeClr>
                </a:solidFill>
                <a:uFillTx/>
                <a:latin typeface="Arial" panose="020B0604020202020204" pitchFamily="34" charset="0"/>
                <a:sym typeface="Arial" panose="020B0604020202020204" pitchFamily="34" charset="0"/>
              </a:rPr>
              <a:t>受试者招募</a:t>
            </a:r>
          </a:p>
        </p:txBody>
      </p:sp>
      <p:sp>
        <p:nvSpPr>
          <p:cNvPr id="5" name="矩形 4"/>
          <p:cNvSpPr/>
          <p:nvPr/>
        </p:nvSpPr>
        <p:spPr>
          <a:xfrm>
            <a:off x="7705090" y="1608455"/>
            <a:ext cx="3922395" cy="4501515"/>
          </a:xfrm>
          <a:prstGeom prst="rect">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rgbClr val="FF0000"/>
                </a:solidFill>
              </a:rPr>
              <a:t>请粘贴招募广告图片</a:t>
            </a:r>
          </a:p>
        </p:txBody>
      </p:sp>
      <p:pic>
        <p:nvPicPr>
          <p:cNvPr id="6" name="图片 5">
            <a:extLst>
              <a:ext uri="{FF2B5EF4-FFF2-40B4-BE49-F238E27FC236}">
                <a16:creationId xmlns:a16="http://schemas.microsoft.com/office/drawing/2014/main" id="{2996E91F-A630-6086-0C66-961CB8552C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txBox="1"/>
          <p:nvPr>
            <p:custDataLst>
              <p:tags r:id="rId2"/>
            </p:custDataLst>
          </p:nvPr>
        </p:nvSpPr>
        <p:spPr>
          <a:xfrm>
            <a:off x="608330" y="1409701"/>
            <a:ext cx="9678670" cy="3340100"/>
          </a:xfrm>
          <a:prstGeom prst="rect">
            <a:avLst/>
          </a:prstGeom>
        </p:spPr>
        <p:txBody>
          <a:bodyPr wrap="square">
            <a:normAutofit fontScale="92500" lnSpcReduction="20000"/>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Clr>
                <a:schemeClr val="bg2">
                  <a:lumMod val="50000"/>
                </a:schemeClr>
              </a:buClr>
              <a:buNone/>
              <a:defRPr/>
            </a:pPr>
            <a:r>
              <a:rPr lang="zh-CN" altLang="en-US" sz="1900" b="1" dirty="0">
                <a:solidFill>
                  <a:srgbClr val="FF0000"/>
                </a:solidFill>
                <a:latin typeface="Arial" panose="020B0604020202020204" pitchFamily="34" charset="0"/>
                <a:sym typeface="Arial" panose="020B0604020202020204" pitchFamily="34" charset="0"/>
              </a:rPr>
              <a:t>符合以下哪条请保留相应的描述，若都不适用请删除此张幻灯片</a:t>
            </a:r>
            <a:endParaRPr lang="en-US" altLang="zh-CN" sz="1900" b="1" dirty="0">
              <a:solidFill>
                <a:srgbClr val="FF0000"/>
              </a:solidFill>
              <a:latin typeface="Arial" panose="020B0604020202020204" pitchFamily="34" charset="0"/>
              <a:sym typeface="Arial" panose="020B0604020202020204" pitchFamily="34" charset="0"/>
            </a:endParaRPr>
          </a:p>
          <a:p>
            <a:pPr marL="0" indent="0">
              <a:lnSpc>
                <a:spcPct val="150000"/>
              </a:lnSpc>
              <a:buClr>
                <a:schemeClr val="bg2">
                  <a:lumMod val="50000"/>
                </a:schemeClr>
              </a:buClr>
              <a:buNone/>
              <a:defRPr/>
            </a:pPr>
            <a:endParaRPr lang="en-US" altLang="zh-CN" sz="1900" b="1" dirty="0">
              <a:latin typeface="+mn-ea"/>
              <a:sym typeface="+mn-ea"/>
            </a:endParaRPr>
          </a:p>
          <a:p>
            <a:pPr marL="342900" indent="-342900">
              <a:lnSpc>
                <a:spcPct val="150000"/>
              </a:lnSpc>
              <a:buClr>
                <a:schemeClr val="bg2">
                  <a:lumMod val="50000"/>
                </a:schemeClr>
              </a:buClr>
              <a:buFont typeface="Wingdings" panose="05000000000000000000" pitchFamily="2" charset="2"/>
              <a:buChar char="n"/>
              <a:defRPr/>
            </a:pPr>
            <a:r>
              <a:rPr lang="zh-CN" altLang="en-US" sz="1900" b="1" dirty="0">
                <a:latin typeface="+mn-ea"/>
                <a:sym typeface="+mn-ea"/>
              </a:rPr>
              <a:t>生物样本捐献者已经签署了知情同意书，同意所捐献样本及相关信息可用于所有医学研究。</a:t>
            </a:r>
          </a:p>
          <a:p>
            <a:pPr marL="0" indent="0">
              <a:lnSpc>
                <a:spcPct val="150000"/>
              </a:lnSpc>
              <a:buClr>
                <a:schemeClr val="bg2">
                  <a:lumMod val="50000"/>
                </a:schemeClr>
              </a:buClr>
              <a:buNone/>
              <a:defRPr/>
            </a:pPr>
            <a:endParaRPr lang="en-US" altLang="zh-CN" sz="1900" dirty="0">
              <a:solidFill>
                <a:schemeClr val="tx1"/>
              </a:solidFill>
            </a:endParaRPr>
          </a:p>
          <a:p>
            <a:pPr marL="342900" indent="-342900">
              <a:lnSpc>
                <a:spcPct val="150000"/>
              </a:lnSpc>
              <a:buClr>
                <a:schemeClr val="bg2">
                  <a:lumMod val="50000"/>
                </a:schemeClr>
              </a:buClr>
              <a:buFont typeface="Wingdings" panose="05000000000000000000" pitchFamily="2" charset="2"/>
              <a:buChar char="n"/>
              <a:defRPr/>
            </a:pPr>
            <a:r>
              <a:rPr lang="zh-CN" altLang="en-US" sz="1900" b="1" spc="0" dirty="0">
                <a:latin typeface="Arial" panose="020B0604020202020204" pitchFamily="34" charset="0"/>
                <a:sym typeface="Arial" panose="020B0604020202020204" pitchFamily="34" charset="0"/>
              </a:rPr>
              <a:t>利用可识别身份信息的人体材料或者数据进行研究，已无法找到该受试者，且研究项目不涉及个人隐私和商业利益。</a:t>
            </a:r>
          </a:p>
          <a:p>
            <a:pPr marL="0" indent="0">
              <a:lnSpc>
                <a:spcPct val="150000"/>
              </a:lnSpc>
              <a:buClr>
                <a:schemeClr val="bg2">
                  <a:lumMod val="50000"/>
                </a:schemeClr>
              </a:buClr>
              <a:buNone/>
              <a:defRPr/>
            </a:pPr>
            <a:endParaRPr lang="zh-CN" sz="1800" b="1" spc="0" dirty="0">
              <a:solidFill>
                <a:schemeClr val="tx1"/>
              </a:solidFill>
              <a:latin typeface="Arial" panose="020B0604020202020204" pitchFamily="34" charset="0"/>
              <a:sym typeface="Arial" panose="020B0604020202020204" pitchFamily="34" charset="0"/>
            </a:endParaRPr>
          </a:p>
        </p:txBody>
      </p:sp>
      <p:sp>
        <p:nvSpPr>
          <p:cNvPr id="3" name="文本框 2"/>
          <p:cNvSpPr txBox="1"/>
          <p:nvPr>
            <p:custDataLst>
              <p:tags r:id="rId3"/>
            </p:custDataLst>
          </p:nvPr>
        </p:nvSpPr>
        <p:spPr>
          <a:xfrm>
            <a:off x="777874" y="199390"/>
            <a:ext cx="5089525" cy="931545"/>
          </a:xfrm>
          <a:prstGeom prst="rect">
            <a:avLst/>
          </a:prstGeom>
        </p:spPr>
        <p:txBody>
          <a:bodyPr vert="horz" wrap="square" lIns="90170" tIns="46990" rIns="90170" bIns="46990" rtlCol="0" anchor="ctr" anchorCtr="0"/>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latin typeface="Arial" panose="020B0604020202020204" pitchFamily="34" charset="0"/>
                <a:sym typeface="Arial" panose="020B0604020202020204" pitchFamily="34" charset="0"/>
              </a:rPr>
              <a:t>申请免除知情同意的理由</a:t>
            </a:r>
            <a:endParaRPr lang="en-US" altLang="zh-CN" sz="2800" dirty="0">
              <a:latin typeface="Arial" panose="020B0604020202020204" pitchFamily="34" charset="0"/>
              <a:sym typeface="Arial" panose="020B0604020202020204" pitchFamily="34" charset="0"/>
            </a:endParaRPr>
          </a:p>
        </p:txBody>
      </p:sp>
      <p:pic>
        <p:nvPicPr>
          <p:cNvPr id="5" name="图片 4">
            <a:extLst>
              <a:ext uri="{FF2B5EF4-FFF2-40B4-BE49-F238E27FC236}">
                <a16:creationId xmlns:a16="http://schemas.microsoft.com/office/drawing/2014/main" id="{BB842165-FD63-F24D-2B92-9FCADAA2C1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txBox="1"/>
          <p:nvPr>
            <p:custDataLst>
              <p:tags r:id="rId2"/>
            </p:custDataLst>
          </p:nvPr>
        </p:nvSpPr>
        <p:spPr>
          <a:xfrm>
            <a:off x="608330" y="939550"/>
            <a:ext cx="9678670" cy="5918450"/>
          </a:xfrm>
          <a:prstGeom prst="rect">
            <a:avLst/>
          </a:prstGeom>
        </p:spPr>
        <p:txBody>
          <a:bodyPr wrap="square">
            <a:no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Clr>
                <a:schemeClr val="bg2">
                  <a:lumMod val="50000"/>
                </a:schemeClr>
              </a:buClr>
              <a:buNone/>
              <a:defRPr/>
            </a:pPr>
            <a:r>
              <a:rPr lang="zh-CN" altLang="en-US" sz="1800" b="1" dirty="0">
                <a:solidFill>
                  <a:srgbClr val="FF0000"/>
                </a:solidFill>
                <a:latin typeface="Arial" panose="020B0604020202020204" pitchFamily="34" charset="0"/>
                <a:sym typeface="Arial" panose="020B0604020202020204" pitchFamily="34" charset="0"/>
              </a:rPr>
              <a:t>是否涉及弱势群体？若不涉及请删除此张幻灯片</a:t>
            </a:r>
            <a:endParaRPr lang="en-US" altLang="zh-CN" sz="1800" b="1" dirty="0">
              <a:latin typeface="+mn-ea"/>
              <a:sym typeface="+mn-ea"/>
            </a:endParaRPr>
          </a:p>
          <a:p>
            <a:pPr marL="342900" indent="-342900">
              <a:lnSpc>
                <a:spcPct val="150000"/>
              </a:lnSpc>
              <a:buClr>
                <a:schemeClr val="bg2">
                  <a:lumMod val="50000"/>
                </a:schemeClr>
              </a:buClr>
              <a:buFont typeface="Wingdings" panose="05000000000000000000" pitchFamily="2" charset="2"/>
              <a:buChar char="n"/>
              <a:defRPr/>
            </a:pPr>
            <a:r>
              <a:rPr lang="zh-CN" altLang="en-US" sz="1800" b="1" dirty="0">
                <a:latin typeface="+mn-ea"/>
                <a:sym typeface="+mn-ea"/>
              </a:rPr>
              <a:t>涉及弱势群体种类：</a:t>
            </a:r>
            <a:endParaRPr lang="en-US" altLang="zh-CN" sz="1800" b="1" spc="0" dirty="0">
              <a:latin typeface="Arial" panose="020B0604020202020204" pitchFamily="34" charset="0"/>
              <a:sym typeface="Arial" panose="020B0604020202020204" pitchFamily="34" charset="0"/>
            </a:endParaRPr>
          </a:p>
          <a:p>
            <a:pPr marL="342900" indent="-342900">
              <a:lnSpc>
                <a:spcPct val="100000"/>
              </a:lnSpc>
              <a:buClr>
                <a:schemeClr val="bg2">
                  <a:lumMod val="50000"/>
                </a:schemeClr>
              </a:buClr>
              <a:buFont typeface="Wingdings" panose="05000000000000000000" pitchFamily="2" charset="2"/>
              <a:buChar char="n"/>
              <a:defRPr/>
            </a:pPr>
            <a:r>
              <a:rPr lang="zh-CN" altLang="en-US" sz="1800" b="1" spc="0" dirty="0">
                <a:solidFill>
                  <a:schemeClr val="tx1"/>
                </a:solidFill>
                <a:latin typeface="Arial" panose="020B0604020202020204" pitchFamily="34" charset="0"/>
                <a:sym typeface="Arial" panose="020B0604020202020204" pitchFamily="34" charset="0"/>
              </a:rPr>
              <a:t>必要理由：</a:t>
            </a:r>
            <a:endParaRPr lang="en-US" altLang="zh-CN" sz="1800" b="1" spc="0" dirty="0">
              <a:solidFill>
                <a:schemeClr val="tx1"/>
              </a:solidFill>
              <a:latin typeface="Arial" panose="020B0604020202020204" pitchFamily="34" charset="0"/>
              <a:sym typeface="Arial" panose="020B0604020202020204" pitchFamily="34" charset="0"/>
            </a:endParaRPr>
          </a:p>
          <a:p>
            <a:pPr>
              <a:lnSpc>
                <a:spcPct val="100000"/>
              </a:lnSpc>
              <a:buFont typeface="Wingdings" panose="05000000000000000000" pitchFamily="2" charset="2"/>
              <a:buNone/>
            </a:pPr>
            <a:r>
              <a:rPr lang="zh-CN" altLang="en-US" sz="1400" dirty="0">
                <a:solidFill>
                  <a:srgbClr val="FF0000"/>
                </a:solidFill>
                <a:latin typeface="+mn-ea"/>
                <a:ea typeface="+mn-ea"/>
              </a:rPr>
              <a:t>弱势群体的选择需符合下列条件：</a:t>
            </a:r>
            <a:endParaRPr lang="en-US" altLang="zh-CN" sz="1400" dirty="0">
              <a:solidFill>
                <a:srgbClr val="FF0000"/>
              </a:solidFill>
              <a:latin typeface="+mn-ea"/>
              <a:ea typeface="+mn-ea"/>
            </a:endParaRPr>
          </a:p>
          <a:p>
            <a:pPr>
              <a:lnSpc>
                <a:spcPct val="100000"/>
              </a:lnSpc>
              <a:buFont typeface="+mj-lt"/>
              <a:buAutoNum type="arabicPeriod"/>
            </a:pPr>
            <a:r>
              <a:rPr lang="zh-CN" altLang="en-US" sz="1400" dirty="0">
                <a:solidFill>
                  <a:srgbClr val="FF0000"/>
                </a:solidFill>
                <a:latin typeface="+mn-ea"/>
                <a:ea typeface="+mn-ea"/>
              </a:rPr>
              <a:t>唯有以该弱势人群作为受试者，试验才能很好地进行；</a:t>
            </a:r>
            <a:endParaRPr lang="en-US" altLang="zh-CN" sz="1400" dirty="0">
              <a:solidFill>
                <a:srgbClr val="FF0000"/>
              </a:solidFill>
              <a:latin typeface="+mn-ea"/>
              <a:ea typeface="+mn-ea"/>
            </a:endParaRPr>
          </a:p>
          <a:p>
            <a:pPr>
              <a:lnSpc>
                <a:spcPct val="100000"/>
              </a:lnSpc>
              <a:buFont typeface="+mj-lt"/>
              <a:buAutoNum type="arabicPeriod"/>
            </a:pPr>
            <a:r>
              <a:rPr lang="zh-CN" altLang="en-US" sz="1400" dirty="0">
                <a:solidFill>
                  <a:srgbClr val="FF0000"/>
                </a:solidFill>
                <a:latin typeface="+mn-ea"/>
                <a:ea typeface="+mn-ea"/>
              </a:rPr>
              <a:t>试验针对该弱势群体特有的疾病或健康问题；</a:t>
            </a:r>
          </a:p>
          <a:p>
            <a:pPr>
              <a:lnSpc>
                <a:spcPct val="100000"/>
              </a:lnSpc>
              <a:buFont typeface="+mj-lt"/>
              <a:buAutoNum type="arabicPeriod"/>
            </a:pPr>
            <a:r>
              <a:rPr lang="zh-CN" altLang="en-US" sz="1400" dirty="0">
                <a:solidFill>
                  <a:srgbClr val="FF0000"/>
                </a:solidFill>
                <a:latin typeface="+mn-ea"/>
                <a:ea typeface="+mn-ea"/>
              </a:rPr>
              <a:t>当试验对弱势群体受试者不提供直接受益可能，试验风险一般不得大于最小风险，除非伦理委员会同意风险程度可略有增加；</a:t>
            </a:r>
          </a:p>
          <a:p>
            <a:pPr>
              <a:lnSpc>
                <a:spcPct val="100000"/>
              </a:lnSpc>
              <a:buFont typeface="+mj-lt"/>
              <a:buAutoNum type="arabicPeriod"/>
            </a:pPr>
            <a:r>
              <a:rPr lang="zh-CN" altLang="en-US" sz="1400" dirty="0">
                <a:solidFill>
                  <a:srgbClr val="FF0000"/>
                </a:solidFill>
                <a:latin typeface="+mn-ea"/>
                <a:ea typeface="+mn-ea"/>
              </a:rPr>
              <a:t>当受试者不能给予充分知情同意时，要获得其法定代理人的知情同意，如有可能还应同时获得受试者本人的同意。</a:t>
            </a:r>
            <a:endParaRPr lang="en-US" altLang="zh-CN" sz="1400" b="1" spc="0" dirty="0">
              <a:solidFill>
                <a:schemeClr val="tx1"/>
              </a:solidFill>
              <a:latin typeface="+mn-ea"/>
              <a:ea typeface="+mn-ea"/>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r>
              <a:rPr lang="zh-CN" altLang="en-US" sz="1800" b="1" spc="0" dirty="0">
                <a:latin typeface="Arial" panose="020B0604020202020204" pitchFamily="34" charset="0"/>
                <a:sym typeface="Arial" panose="020B0604020202020204" pitchFamily="34" charset="0"/>
              </a:rPr>
              <a:t>保护措施：</a:t>
            </a:r>
            <a:endParaRPr lang="en-US" altLang="zh-CN" sz="1800" b="1" spc="0" dirty="0">
              <a:latin typeface="Arial" panose="020B0604020202020204" pitchFamily="34" charset="0"/>
              <a:sym typeface="Arial" panose="020B0604020202020204" pitchFamily="34" charset="0"/>
            </a:endParaRPr>
          </a:p>
          <a:p>
            <a:pPr marL="0" indent="0">
              <a:lnSpc>
                <a:spcPct val="150000"/>
              </a:lnSpc>
              <a:buClr>
                <a:schemeClr val="bg2">
                  <a:lumMod val="50000"/>
                </a:schemeClr>
              </a:buClr>
              <a:buNone/>
              <a:defRPr/>
            </a:pPr>
            <a:endParaRPr lang="en-US" altLang="zh-CN" sz="1800" b="1" spc="0" dirty="0">
              <a:latin typeface="Arial" panose="020B0604020202020204" pitchFamily="34" charset="0"/>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r>
              <a:rPr lang="zh-CN" altLang="en-US" sz="1800" b="1" spc="0" dirty="0">
                <a:solidFill>
                  <a:schemeClr val="tx1"/>
                </a:solidFill>
                <a:latin typeface="Arial" panose="020B0604020202020204" pitchFamily="34" charset="0"/>
                <a:sym typeface="Arial" panose="020B0604020202020204" pitchFamily="34" charset="0"/>
              </a:rPr>
              <a:t>知情同意书签署的特殊要求（法定监护人，见证人等）</a:t>
            </a:r>
            <a:endParaRPr lang="en-US" altLang="zh-CN" sz="1800" dirty="0">
              <a:solidFill>
                <a:schemeClr val="tx1"/>
              </a:solidFill>
            </a:endParaRPr>
          </a:p>
        </p:txBody>
      </p:sp>
      <p:sp>
        <p:nvSpPr>
          <p:cNvPr id="3" name="文本框 2"/>
          <p:cNvSpPr txBox="1"/>
          <p:nvPr>
            <p:custDataLst>
              <p:tags r:id="rId3"/>
            </p:custDataLst>
          </p:nvPr>
        </p:nvSpPr>
        <p:spPr>
          <a:xfrm>
            <a:off x="777874" y="199390"/>
            <a:ext cx="5089525" cy="931545"/>
          </a:xfrm>
          <a:prstGeom prst="rect">
            <a:avLst/>
          </a:prstGeom>
        </p:spPr>
        <p:txBody>
          <a:bodyPr vert="horz" wrap="square" lIns="90170" tIns="46990" rIns="90170" bIns="46990" rtlCol="0" anchor="ctr" anchorCtr="0"/>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latin typeface="Arial" panose="020B0604020202020204" pitchFamily="34" charset="0"/>
                <a:sym typeface="Arial" panose="020B0604020202020204" pitchFamily="34" charset="0"/>
              </a:rPr>
              <a:t>弱势群体</a:t>
            </a:r>
            <a:endParaRPr lang="en-US" altLang="zh-CN" sz="2800" dirty="0">
              <a:latin typeface="Arial" panose="020B0604020202020204" pitchFamily="34" charset="0"/>
              <a:sym typeface="Arial" panose="020B0604020202020204" pitchFamily="34" charset="0"/>
            </a:endParaRPr>
          </a:p>
        </p:txBody>
      </p:sp>
      <p:pic>
        <p:nvPicPr>
          <p:cNvPr id="5" name="图片 4">
            <a:extLst>
              <a:ext uri="{FF2B5EF4-FFF2-40B4-BE49-F238E27FC236}">
                <a16:creationId xmlns:a16="http://schemas.microsoft.com/office/drawing/2014/main" id="{65E15C7A-87A3-22A5-7FD0-013565A41D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2"/>
            </p:custDataLst>
          </p:nvPr>
        </p:nvSpPr>
        <p:spPr>
          <a:xfrm>
            <a:off x="608400" y="608400"/>
            <a:ext cx="10970823" cy="706755"/>
          </a:xfrm>
          <a:prstGeom prst="rect">
            <a:avLst/>
          </a:prstGeom>
        </p:spPr>
        <p:txBody>
          <a:bodyPr vert="horz" wrap="square" lIns="90170" tIns="46990" rIns="90170" bIns="46990" rtlCol="0" anchor="ctr" anchorCtr="0">
            <a:norm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sz="2800" dirty="0">
                <a:latin typeface="Arial" panose="020B0604020202020204" pitchFamily="34" charset="0"/>
                <a:sym typeface="Arial" panose="020B0604020202020204" pitchFamily="34" charset="0"/>
              </a:rPr>
              <a:t>知情同意</a:t>
            </a:r>
            <a:endParaRPr lang="zh-CN" altLang="en-US" sz="2800" dirty="0">
              <a:solidFill>
                <a:schemeClr val="tx1">
                  <a:lumMod val="85000"/>
                  <a:lumOff val="15000"/>
                </a:schemeClr>
              </a:solidFill>
              <a:uFillTx/>
              <a:latin typeface="Arial" panose="020B0604020202020204" pitchFamily="34" charset="0"/>
              <a:sym typeface="Arial" panose="020B0604020202020204" pitchFamily="34" charset="0"/>
            </a:endParaRPr>
          </a:p>
        </p:txBody>
      </p:sp>
      <p:sp>
        <p:nvSpPr>
          <p:cNvPr id="5" name="矩形 4"/>
          <p:cNvSpPr/>
          <p:nvPr>
            <p:custDataLst>
              <p:tags r:id="rId3"/>
            </p:custDataLst>
          </p:nvPr>
        </p:nvSpPr>
        <p:spPr>
          <a:xfrm>
            <a:off x="6300660" y="2021257"/>
            <a:ext cx="5075288" cy="419590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kumimoji="1"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6" name="矩形 5"/>
          <p:cNvSpPr/>
          <p:nvPr>
            <p:custDataLst>
              <p:tags r:id="rId4"/>
            </p:custDataLst>
          </p:nvPr>
        </p:nvSpPr>
        <p:spPr>
          <a:xfrm>
            <a:off x="816046" y="2021257"/>
            <a:ext cx="5075288" cy="4195901"/>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kumimoji="1" lang="zh-CN" altLang="en-US">
              <a:solidFill>
                <a:schemeClr val="lt1"/>
              </a:solidFill>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custDataLst>
              <p:tags r:id="rId5"/>
            </p:custDataLst>
          </p:nvPr>
        </p:nvSpPr>
        <p:spPr>
          <a:xfrm>
            <a:off x="975452" y="1574395"/>
            <a:ext cx="1388072" cy="446892"/>
          </a:xfrm>
          <a:prstGeom prst="rect">
            <a:avLst/>
          </a:prstGeom>
          <a:noFill/>
        </p:spPr>
        <p:txBody>
          <a:bodyPr wrap="square" rtlCol="0" anchor="b">
            <a:normAutofit fontScale="90000"/>
          </a:bodyPr>
          <a:lstStyle/>
          <a:p>
            <a:pPr algn="l"/>
            <a:r>
              <a:rPr lang="zh-CN" altLang="en-US" sz="2000" b="1" dirty="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rPr>
              <a:t>风险与不适</a:t>
            </a:r>
            <a:endParaRPr kumimoji="1" lang="zh-CN" altLang="en-US" sz="2000" b="1" spc="30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9" name="文本框 8"/>
          <p:cNvSpPr txBox="1"/>
          <p:nvPr>
            <p:custDataLst>
              <p:tags r:id="rId6"/>
            </p:custDataLst>
          </p:nvPr>
        </p:nvSpPr>
        <p:spPr>
          <a:xfrm>
            <a:off x="6494936" y="1577307"/>
            <a:ext cx="1388072" cy="446892"/>
          </a:xfrm>
          <a:prstGeom prst="rect">
            <a:avLst/>
          </a:prstGeom>
          <a:noFill/>
        </p:spPr>
        <p:txBody>
          <a:bodyPr wrap="square" rtlCol="0" anchor="b">
            <a:normAutofit/>
          </a:bodyPr>
          <a:lstStyle/>
          <a:p>
            <a:pPr>
              <a:lnSpc>
                <a:spcPct val="120000"/>
              </a:lnSpc>
            </a:pPr>
            <a:r>
              <a:rPr lang="zh-CN" altLang="en-US" sz="2000" b="1" dirty="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rPr>
              <a:t>医疗保护</a:t>
            </a:r>
            <a:endParaRPr kumimoji="1" lang="zh-CN" altLang="en-US" sz="2000" b="1" spc="300">
              <a:solidFill>
                <a:schemeClr val="accent6"/>
              </a:solidFill>
              <a:latin typeface="Arial" panose="020B0604020202020204" pitchFamily="34" charset="0"/>
              <a:ea typeface="微软雅黑" panose="020B0503020204020204" charset="-122"/>
              <a:sym typeface="Arial" panose="020B0604020202020204" pitchFamily="34" charset="0"/>
            </a:endParaRPr>
          </a:p>
        </p:txBody>
      </p:sp>
      <p:sp>
        <p:nvSpPr>
          <p:cNvPr id="10" name="文本框 9"/>
          <p:cNvSpPr txBox="1"/>
          <p:nvPr>
            <p:custDataLst>
              <p:tags r:id="rId7"/>
            </p:custDataLst>
          </p:nvPr>
        </p:nvSpPr>
        <p:spPr>
          <a:xfrm>
            <a:off x="1417532" y="2336277"/>
            <a:ext cx="4192903" cy="1201510"/>
          </a:xfrm>
          <a:prstGeom prst="rect">
            <a:avLst/>
          </a:prstGeom>
          <a:noFill/>
        </p:spPr>
        <p:txBody>
          <a:bodyPr wrap="square" rtlCol="0"/>
          <a:lstStyle/>
          <a:p>
            <a:pPr indent="0">
              <a:lnSpc>
                <a:spcPct val="150000"/>
              </a:lnSpc>
              <a:buClr>
                <a:schemeClr val="bg2">
                  <a:lumMod val="50000"/>
                </a:schemeClr>
              </a:buClr>
              <a:buFont typeface="Wingdings" panose="05000000000000000000" pitchFamily="2" charset="2"/>
              <a:buNone/>
              <a:defRPr/>
            </a:pPr>
            <a:r>
              <a:rPr lang="en-US" altLang="zh-CN" sz="1400" dirty="0">
                <a:solidFill>
                  <a:schemeClr val="tx1">
                    <a:lumMod val="65000"/>
                    <a:lumOff val="35000"/>
                  </a:schemeClr>
                </a:solidFill>
                <a:latin typeface="Arial" panose="020B0604020202020204" pitchFamily="34" charset="0"/>
                <a:sym typeface="Arial" panose="020B0604020202020204" pitchFamily="34" charset="0"/>
              </a:rPr>
              <a:t>  </a:t>
            </a:r>
            <a:r>
              <a:rPr lang="zh-CN" altLang="en-US" sz="1400" dirty="0">
                <a:latin typeface="Arial" panose="020B0604020202020204" pitchFamily="34" charset="0"/>
                <a:sym typeface="Arial" panose="020B0604020202020204" pitchFamily="34" charset="0"/>
              </a:rPr>
              <a:t>药物相关不良反应</a:t>
            </a:r>
            <a:endParaRPr lang="en-US" altLang="zh-CN" sz="1400" dirty="0">
              <a:latin typeface="Arial" panose="020B0604020202020204" pitchFamily="34" charset="0"/>
              <a:sym typeface="Arial" panose="020B0604020202020204" pitchFamily="34" charset="0"/>
            </a:endParaRPr>
          </a:p>
          <a:p>
            <a:pPr indent="0">
              <a:lnSpc>
                <a:spcPct val="150000"/>
              </a:lnSpc>
              <a:buClr>
                <a:schemeClr val="bg2">
                  <a:lumMod val="50000"/>
                </a:schemeClr>
              </a:buClr>
              <a:buFont typeface="Wingdings" panose="05000000000000000000" pitchFamily="2" charset="2"/>
              <a:buNone/>
              <a:defRPr/>
            </a:pPr>
            <a:r>
              <a:rPr lang="zh-CN" altLang="en-US" sz="1400" dirty="0">
                <a:solidFill>
                  <a:schemeClr val="tx1"/>
                </a:solidFill>
                <a:latin typeface="Arial" panose="020B0604020202020204" pitchFamily="34" charset="0"/>
                <a:sym typeface="Arial" panose="020B0604020202020204" pitchFamily="34" charset="0"/>
              </a:rPr>
              <a:t>描述前期临床研究报告的不良事件</a:t>
            </a:r>
          </a:p>
          <a:p>
            <a:pPr>
              <a:lnSpc>
                <a:spcPct val="150000"/>
              </a:lnSpc>
              <a:buClr>
                <a:schemeClr val="bg2">
                  <a:lumMod val="50000"/>
                </a:schemeClr>
              </a:buClr>
              <a:defRPr/>
            </a:pPr>
            <a:r>
              <a:rPr lang="zh-CN" altLang="en-US" sz="1400" dirty="0">
                <a:latin typeface="Arial" panose="020B0604020202020204" pitchFamily="34" charset="0"/>
                <a:sym typeface="Arial" panose="020B0604020202020204" pitchFamily="34" charset="0"/>
              </a:rPr>
              <a:t>描述已上市同类药物的不良反应</a:t>
            </a:r>
          </a:p>
          <a:p>
            <a:pPr indent="0">
              <a:lnSpc>
                <a:spcPct val="150000"/>
              </a:lnSpc>
              <a:buClr>
                <a:schemeClr val="bg2">
                  <a:lumMod val="50000"/>
                </a:schemeClr>
              </a:buClr>
              <a:buFont typeface="Wingdings" panose="05000000000000000000" pitchFamily="2" charset="2"/>
              <a:buNone/>
              <a:defRPr/>
            </a:pPr>
            <a:endParaRPr kumimoji="1" lang="zh-CN" altLang="en-US" sz="1400" spc="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sp>
        <p:nvSpPr>
          <p:cNvPr id="11" name="Oval 8"/>
          <p:cNvSpPr>
            <a:spLocks noChangeArrowheads="1"/>
          </p:cNvSpPr>
          <p:nvPr>
            <p:custDataLst>
              <p:tags r:id="rId8"/>
            </p:custDataLst>
          </p:nvPr>
        </p:nvSpPr>
        <p:spPr bwMode="auto">
          <a:xfrm>
            <a:off x="6708241" y="4082205"/>
            <a:ext cx="315913" cy="317500"/>
          </a:xfrm>
          <a:prstGeom prst="ellipse">
            <a:avLst/>
          </a:prstGeom>
          <a:solidFill>
            <a:schemeClr val="accent1"/>
          </a:solidFill>
          <a:ln w="6350" cap="flat">
            <a:noFill/>
            <a:prstDash val="solid"/>
            <a:miter lim="800000"/>
          </a:ln>
        </p:spPr>
        <p:txBody>
          <a:bodyPr vert="horz" wrap="square" lIns="91440" tIns="45720" rIns="91440" bIns="45720" numCol="1" anchor="t" anchorCtr="0" compatLnSpc="1">
            <a:normAutofit fontScale="52500" lnSpcReduction="20000"/>
          </a:bodyPr>
          <a:lstStyle/>
          <a:p>
            <a:endParaRPr 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2" name="任意形状 11"/>
          <p:cNvSpPr>
            <a:spLocks noChangeAspect="1"/>
          </p:cNvSpPr>
          <p:nvPr>
            <p:custDataLst>
              <p:tags r:id="rId9"/>
            </p:custDataLst>
          </p:nvPr>
        </p:nvSpPr>
        <p:spPr>
          <a:xfrm>
            <a:off x="6780228" y="4168955"/>
            <a:ext cx="171938" cy="143995"/>
          </a:xfrm>
          <a:custGeom>
            <a:avLst/>
            <a:gdLst>
              <a:gd name="connsiteX0" fmla="*/ 387009 w 457200"/>
              <a:gd name="connsiteY0" fmla="*/ 0 h 381000"/>
              <a:gd name="connsiteX1" fmla="*/ 149768 w 457200"/>
              <a:gd name="connsiteY1" fmla="*/ 237762 h 381000"/>
              <a:gd name="connsiteX2" fmla="*/ 73856 w 457200"/>
              <a:gd name="connsiteY2" fmla="*/ 161851 h 381000"/>
              <a:gd name="connsiteX3" fmla="*/ 0 w 457200"/>
              <a:gd name="connsiteY3" fmla="*/ 235711 h 381000"/>
              <a:gd name="connsiteX4" fmla="*/ 148173 w 457200"/>
              <a:gd name="connsiteY4" fmla="*/ 383884 h 381000"/>
              <a:gd name="connsiteX5" fmla="*/ 222052 w 457200"/>
              <a:gd name="connsiteY5" fmla="*/ 310004 h 381000"/>
              <a:gd name="connsiteX6" fmla="*/ 221140 w 457200"/>
              <a:gd name="connsiteY6" fmla="*/ 309102 h 381000"/>
              <a:gd name="connsiteX7" fmla="*/ 458363 w 457200"/>
              <a:gd name="connsiteY7" fmla="*/ 71354 h 381000"/>
              <a:gd name="connsiteX8" fmla="*/ 387009 w 457200"/>
              <a:gd name="connsiteY8" fmla="*/ 0 h 381000"/>
              <a:gd name="connsiteX9" fmla="*/ 195077 w 457200"/>
              <a:gd name="connsiteY9" fmla="*/ 310042 h 381000"/>
              <a:gd name="connsiteX10" fmla="*/ 148172 w 457200"/>
              <a:gd name="connsiteY10" fmla="*/ 356946 h 381000"/>
              <a:gd name="connsiteX11" fmla="*/ 26938 w 457200"/>
              <a:gd name="connsiteY11" fmla="*/ 235712 h 381000"/>
              <a:gd name="connsiteX12" fmla="*/ 73856 w 457200"/>
              <a:gd name="connsiteY12" fmla="*/ 188789 h 381000"/>
              <a:gd name="connsiteX13" fmla="*/ 149786 w 457200"/>
              <a:gd name="connsiteY13" fmla="*/ 264719 h 381000"/>
              <a:gd name="connsiteX14" fmla="*/ 387028 w 457200"/>
              <a:gd name="connsiteY14" fmla="*/ 26957 h 381000"/>
              <a:gd name="connsiteX15" fmla="*/ 431444 w 457200"/>
              <a:gd name="connsiteY15" fmla="*/ 71372 h 381000"/>
              <a:gd name="connsiteX16" fmla="*/ 194184 w 457200"/>
              <a:gd name="connsiteY16" fmla="*/ 309149 h 381000"/>
              <a:gd name="connsiteX17" fmla="*/ 195077 w 457200"/>
              <a:gd name="connsiteY17" fmla="*/ 310042 h 381000"/>
              <a:gd name="connsiteX0-1" fmla="*/ 387009 w 458363"/>
              <a:gd name="connsiteY0-2" fmla="*/ 0 h 383884"/>
              <a:gd name="connsiteX1-3" fmla="*/ 149768 w 458363"/>
              <a:gd name="connsiteY1-4" fmla="*/ 237762 h 383884"/>
              <a:gd name="connsiteX2-5" fmla="*/ 73856 w 458363"/>
              <a:gd name="connsiteY2-6" fmla="*/ 161851 h 383884"/>
              <a:gd name="connsiteX3-7" fmla="*/ 0 w 458363"/>
              <a:gd name="connsiteY3-8" fmla="*/ 235711 h 383884"/>
              <a:gd name="connsiteX4-9" fmla="*/ 148173 w 458363"/>
              <a:gd name="connsiteY4-10" fmla="*/ 383884 h 383884"/>
              <a:gd name="connsiteX5-11" fmla="*/ 222052 w 458363"/>
              <a:gd name="connsiteY5-12" fmla="*/ 310004 h 383884"/>
              <a:gd name="connsiteX6-13" fmla="*/ 221140 w 458363"/>
              <a:gd name="connsiteY6-14" fmla="*/ 309102 h 383884"/>
              <a:gd name="connsiteX7-15" fmla="*/ 458363 w 458363"/>
              <a:gd name="connsiteY7-16" fmla="*/ 71354 h 383884"/>
              <a:gd name="connsiteX8-17" fmla="*/ 387009 w 458363"/>
              <a:gd name="connsiteY8-18" fmla="*/ 0 h 383884"/>
              <a:gd name="connsiteX9-19" fmla="*/ 195077 w 458363"/>
              <a:gd name="connsiteY9-20" fmla="*/ 310042 h 383884"/>
              <a:gd name="connsiteX10-21" fmla="*/ 148172 w 458363"/>
              <a:gd name="connsiteY10-22" fmla="*/ 356946 h 383884"/>
              <a:gd name="connsiteX11-23" fmla="*/ 26938 w 458363"/>
              <a:gd name="connsiteY11-24" fmla="*/ 235712 h 383884"/>
              <a:gd name="connsiteX12-25" fmla="*/ 73856 w 458363"/>
              <a:gd name="connsiteY12-26" fmla="*/ 188789 h 383884"/>
              <a:gd name="connsiteX13-27" fmla="*/ 149786 w 458363"/>
              <a:gd name="connsiteY13-28" fmla="*/ 264719 h 383884"/>
              <a:gd name="connsiteX14-29" fmla="*/ 431444 w 458363"/>
              <a:gd name="connsiteY14-30" fmla="*/ 71372 h 383884"/>
              <a:gd name="connsiteX15-31" fmla="*/ 194184 w 458363"/>
              <a:gd name="connsiteY15-32" fmla="*/ 309149 h 383884"/>
              <a:gd name="connsiteX16-33" fmla="*/ 195077 w 458363"/>
              <a:gd name="connsiteY16-34" fmla="*/ 310042 h 383884"/>
              <a:gd name="connsiteX0-35" fmla="*/ 387009 w 458363"/>
              <a:gd name="connsiteY0-36" fmla="*/ 0 h 383884"/>
              <a:gd name="connsiteX1-37" fmla="*/ 149768 w 458363"/>
              <a:gd name="connsiteY1-38" fmla="*/ 237762 h 383884"/>
              <a:gd name="connsiteX2-39" fmla="*/ 73856 w 458363"/>
              <a:gd name="connsiteY2-40" fmla="*/ 161851 h 383884"/>
              <a:gd name="connsiteX3-41" fmla="*/ 0 w 458363"/>
              <a:gd name="connsiteY3-42" fmla="*/ 235711 h 383884"/>
              <a:gd name="connsiteX4-43" fmla="*/ 148173 w 458363"/>
              <a:gd name="connsiteY4-44" fmla="*/ 383884 h 383884"/>
              <a:gd name="connsiteX5-45" fmla="*/ 222052 w 458363"/>
              <a:gd name="connsiteY5-46" fmla="*/ 310004 h 383884"/>
              <a:gd name="connsiteX6-47" fmla="*/ 221140 w 458363"/>
              <a:gd name="connsiteY6-48" fmla="*/ 309102 h 383884"/>
              <a:gd name="connsiteX7-49" fmla="*/ 458363 w 458363"/>
              <a:gd name="connsiteY7-50" fmla="*/ 71354 h 383884"/>
              <a:gd name="connsiteX8-51" fmla="*/ 387009 w 458363"/>
              <a:gd name="connsiteY8-52" fmla="*/ 0 h 383884"/>
              <a:gd name="connsiteX9-53" fmla="*/ 195077 w 458363"/>
              <a:gd name="connsiteY9-54" fmla="*/ 310042 h 383884"/>
              <a:gd name="connsiteX10-55" fmla="*/ 148172 w 458363"/>
              <a:gd name="connsiteY10-56" fmla="*/ 356946 h 383884"/>
              <a:gd name="connsiteX11-57" fmla="*/ 26938 w 458363"/>
              <a:gd name="connsiteY11-58" fmla="*/ 235712 h 383884"/>
              <a:gd name="connsiteX12-59" fmla="*/ 73856 w 458363"/>
              <a:gd name="connsiteY12-60" fmla="*/ 188789 h 383884"/>
              <a:gd name="connsiteX13-61" fmla="*/ 149786 w 458363"/>
              <a:gd name="connsiteY13-62" fmla="*/ 264719 h 383884"/>
              <a:gd name="connsiteX14-63" fmla="*/ 194184 w 458363"/>
              <a:gd name="connsiteY14-64" fmla="*/ 309149 h 383884"/>
              <a:gd name="connsiteX15-65" fmla="*/ 195077 w 458363"/>
              <a:gd name="connsiteY15-66" fmla="*/ 310042 h 383884"/>
              <a:gd name="connsiteX0-67" fmla="*/ 387009 w 458363"/>
              <a:gd name="connsiteY0-68" fmla="*/ 0 h 383884"/>
              <a:gd name="connsiteX1-69" fmla="*/ 149768 w 458363"/>
              <a:gd name="connsiteY1-70" fmla="*/ 237762 h 383884"/>
              <a:gd name="connsiteX2-71" fmla="*/ 73856 w 458363"/>
              <a:gd name="connsiteY2-72" fmla="*/ 161851 h 383884"/>
              <a:gd name="connsiteX3-73" fmla="*/ 0 w 458363"/>
              <a:gd name="connsiteY3-74" fmla="*/ 235711 h 383884"/>
              <a:gd name="connsiteX4-75" fmla="*/ 148173 w 458363"/>
              <a:gd name="connsiteY4-76" fmla="*/ 383884 h 383884"/>
              <a:gd name="connsiteX5-77" fmla="*/ 222052 w 458363"/>
              <a:gd name="connsiteY5-78" fmla="*/ 310004 h 383884"/>
              <a:gd name="connsiteX6-79" fmla="*/ 221140 w 458363"/>
              <a:gd name="connsiteY6-80" fmla="*/ 309102 h 383884"/>
              <a:gd name="connsiteX7-81" fmla="*/ 458363 w 458363"/>
              <a:gd name="connsiteY7-82" fmla="*/ 71354 h 383884"/>
              <a:gd name="connsiteX8-83" fmla="*/ 387009 w 458363"/>
              <a:gd name="connsiteY8-84" fmla="*/ 0 h 383884"/>
              <a:gd name="connsiteX9-85" fmla="*/ 194184 w 458363"/>
              <a:gd name="connsiteY9-86" fmla="*/ 309149 h 383884"/>
              <a:gd name="connsiteX10-87" fmla="*/ 148172 w 458363"/>
              <a:gd name="connsiteY10-88" fmla="*/ 356946 h 383884"/>
              <a:gd name="connsiteX11-89" fmla="*/ 26938 w 458363"/>
              <a:gd name="connsiteY11-90" fmla="*/ 235712 h 383884"/>
              <a:gd name="connsiteX12-91" fmla="*/ 73856 w 458363"/>
              <a:gd name="connsiteY12-92" fmla="*/ 188789 h 383884"/>
              <a:gd name="connsiteX13-93" fmla="*/ 149786 w 458363"/>
              <a:gd name="connsiteY13-94" fmla="*/ 264719 h 383884"/>
              <a:gd name="connsiteX14-95" fmla="*/ 194184 w 458363"/>
              <a:gd name="connsiteY14-96" fmla="*/ 309149 h 383884"/>
              <a:gd name="connsiteX0-97" fmla="*/ 387009 w 458363"/>
              <a:gd name="connsiteY0-98" fmla="*/ 0 h 383884"/>
              <a:gd name="connsiteX1-99" fmla="*/ 149768 w 458363"/>
              <a:gd name="connsiteY1-100" fmla="*/ 237762 h 383884"/>
              <a:gd name="connsiteX2-101" fmla="*/ 73856 w 458363"/>
              <a:gd name="connsiteY2-102" fmla="*/ 161851 h 383884"/>
              <a:gd name="connsiteX3-103" fmla="*/ 0 w 458363"/>
              <a:gd name="connsiteY3-104" fmla="*/ 235711 h 383884"/>
              <a:gd name="connsiteX4-105" fmla="*/ 148173 w 458363"/>
              <a:gd name="connsiteY4-106" fmla="*/ 383884 h 383884"/>
              <a:gd name="connsiteX5-107" fmla="*/ 222052 w 458363"/>
              <a:gd name="connsiteY5-108" fmla="*/ 310004 h 383884"/>
              <a:gd name="connsiteX6-109" fmla="*/ 221140 w 458363"/>
              <a:gd name="connsiteY6-110" fmla="*/ 309102 h 383884"/>
              <a:gd name="connsiteX7-111" fmla="*/ 458363 w 458363"/>
              <a:gd name="connsiteY7-112" fmla="*/ 71354 h 383884"/>
              <a:gd name="connsiteX8-113" fmla="*/ 387009 w 458363"/>
              <a:gd name="connsiteY8-114" fmla="*/ 0 h 383884"/>
              <a:gd name="connsiteX9-115" fmla="*/ 194184 w 458363"/>
              <a:gd name="connsiteY9-116" fmla="*/ 309149 h 383884"/>
              <a:gd name="connsiteX10-117" fmla="*/ 26938 w 458363"/>
              <a:gd name="connsiteY10-118" fmla="*/ 235712 h 383884"/>
              <a:gd name="connsiteX11-119" fmla="*/ 73856 w 458363"/>
              <a:gd name="connsiteY11-120" fmla="*/ 188789 h 383884"/>
              <a:gd name="connsiteX12-121" fmla="*/ 149786 w 458363"/>
              <a:gd name="connsiteY12-122" fmla="*/ 264719 h 383884"/>
              <a:gd name="connsiteX13-123" fmla="*/ 194184 w 458363"/>
              <a:gd name="connsiteY13-124" fmla="*/ 309149 h 383884"/>
              <a:gd name="connsiteX0-125" fmla="*/ 387009 w 458363"/>
              <a:gd name="connsiteY0-126" fmla="*/ 0 h 383884"/>
              <a:gd name="connsiteX1-127" fmla="*/ 149768 w 458363"/>
              <a:gd name="connsiteY1-128" fmla="*/ 237762 h 383884"/>
              <a:gd name="connsiteX2-129" fmla="*/ 73856 w 458363"/>
              <a:gd name="connsiteY2-130" fmla="*/ 161851 h 383884"/>
              <a:gd name="connsiteX3-131" fmla="*/ 0 w 458363"/>
              <a:gd name="connsiteY3-132" fmla="*/ 235711 h 383884"/>
              <a:gd name="connsiteX4-133" fmla="*/ 148173 w 458363"/>
              <a:gd name="connsiteY4-134" fmla="*/ 383884 h 383884"/>
              <a:gd name="connsiteX5-135" fmla="*/ 222052 w 458363"/>
              <a:gd name="connsiteY5-136" fmla="*/ 310004 h 383884"/>
              <a:gd name="connsiteX6-137" fmla="*/ 221140 w 458363"/>
              <a:gd name="connsiteY6-138" fmla="*/ 309102 h 383884"/>
              <a:gd name="connsiteX7-139" fmla="*/ 458363 w 458363"/>
              <a:gd name="connsiteY7-140" fmla="*/ 71354 h 383884"/>
              <a:gd name="connsiteX8-141" fmla="*/ 387009 w 458363"/>
              <a:gd name="connsiteY8-142" fmla="*/ 0 h 383884"/>
              <a:gd name="connsiteX9-143" fmla="*/ 149786 w 458363"/>
              <a:gd name="connsiteY9-144" fmla="*/ 264719 h 383884"/>
              <a:gd name="connsiteX10-145" fmla="*/ 26938 w 458363"/>
              <a:gd name="connsiteY10-146" fmla="*/ 235712 h 383884"/>
              <a:gd name="connsiteX11-147" fmla="*/ 73856 w 458363"/>
              <a:gd name="connsiteY11-148" fmla="*/ 188789 h 383884"/>
              <a:gd name="connsiteX12-149" fmla="*/ 149786 w 458363"/>
              <a:gd name="connsiteY12-150" fmla="*/ 264719 h 383884"/>
              <a:gd name="connsiteX0-151" fmla="*/ 387009 w 458363"/>
              <a:gd name="connsiteY0-152" fmla="*/ 0 h 383884"/>
              <a:gd name="connsiteX1-153" fmla="*/ 149768 w 458363"/>
              <a:gd name="connsiteY1-154" fmla="*/ 237762 h 383884"/>
              <a:gd name="connsiteX2-155" fmla="*/ 73856 w 458363"/>
              <a:gd name="connsiteY2-156" fmla="*/ 161851 h 383884"/>
              <a:gd name="connsiteX3-157" fmla="*/ 0 w 458363"/>
              <a:gd name="connsiteY3-158" fmla="*/ 235711 h 383884"/>
              <a:gd name="connsiteX4-159" fmla="*/ 148173 w 458363"/>
              <a:gd name="connsiteY4-160" fmla="*/ 383884 h 383884"/>
              <a:gd name="connsiteX5-161" fmla="*/ 222052 w 458363"/>
              <a:gd name="connsiteY5-162" fmla="*/ 310004 h 383884"/>
              <a:gd name="connsiteX6-163" fmla="*/ 221140 w 458363"/>
              <a:gd name="connsiteY6-164" fmla="*/ 309102 h 383884"/>
              <a:gd name="connsiteX7-165" fmla="*/ 458363 w 458363"/>
              <a:gd name="connsiteY7-166" fmla="*/ 71354 h 383884"/>
              <a:gd name="connsiteX8-167" fmla="*/ 387009 w 458363"/>
              <a:gd name="connsiteY8-168" fmla="*/ 0 h 383884"/>
              <a:gd name="connsiteX9-169" fmla="*/ 73856 w 458363"/>
              <a:gd name="connsiteY9-170" fmla="*/ 188789 h 383884"/>
              <a:gd name="connsiteX10-171" fmla="*/ 26938 w 458363"/>
              <a:gd name="connsiteY10-172" fmla="*/ 235712 h 383884"/>
              <a:gd name="connsiteX11-173" fmla="*/ 73856 w 458363"/>
              <a:gd name="connsiteY11-174" fmla="*/ 188789 h 383884"/>
              <a:gd name="connsiteX0-175" fmla="*/ 387009 w 458363"/>
              <a:gd name="connsiteY0-176" fmla="*/ 0 h 383884"/>
              <a:gd name="connsiteX1-177" fmla="*/ 149768 w 458363"/>
              <a:gd name="connsiteY1-178" fmla="*/ 237762 h 383884"/>
              <a:gd name="connsiteX2-179" fmla="*/ 73856 w 458363"/>
              <a:gd name="connsiteY2-180" fmla="*/ 161851 h 383884"/>
              <a:gd name="connsiteX3-181" fmla="*/ 0 w 458363"/>
              <a:gd name="connsiteY3-182" fmla="*/ 235711 h 383884"/>
              <a:gd name="connsiteX4-183" fmla="*/ 148173 w 458363"/>
              <a:gd name="connsiteY4-184" fmla="*/ 383884 h 383884"/>
              <a:gd name="connsiteX5-185" fmla="*/ 222052 w 458363"/>
              <a:gd name="connsiteY5-186" fmla="*/ 310004 h 383884"/>
              <a:gd name="connsiteX6-187" fmla="*/ 221140 w 458363"/>
              <a:gd name="connsiteY6-188" fmla="*/ 309102 h 383884"/>
              <a:gd name="connsiteX7-189" fmla="*/ 458363 w 458363"/>
              <a:gd name="connsiteY7-190" fmla="*/ 71354 h 383884"/>
              <a:gd name="connsiteX8-191" fmla="*/ 387009 w 458363"/>
              <a:gd name="connsiteY8-192" fmla="*/ 0 h 3838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58363" h="383884">
                <a:moveTo>
                  <a:pt x="387009" y="0"/>
                </a:moveTo>
                <a:lnTo>
                  <a:pt x="149768" y="237762"/>
                </a:lnTo>
                <a:lnTo>
                  <a:pt x="73856" y="161851"/>
                </a:lnTo>
                <a:lnTo>
                  <a:pt x="0" y="235711"/>
                </a:lnTo>
                <a:lnTo>
                  <a:pt x="148173" y="383884"/>
                </a:lnTo>
                <a:lnTo>
                  <a:pt x="222052" y="310004"/>
                </a:lnTo>
                <a:lnTo>
                  <a:pt x="221140" y="309102"/>
                </a:lnTo>
                <a:lnTo>
                  <a:pt x="458363" y="71354"/>
                </a:lnTo>
                <a:lnTo>
                  <a:pt x="387009" y="0"/>
                </a:lnTo>
                <a:close/>
              </a:path>
            </a:pathLst>
          </a:custGeom>
          <a:solidFill>
            <a:schemeClr val="bg1"/>
          </a:solidFill>
          <a:ln w="9525" cap="flat">
            <a:noFill/>
            <a:prstDash val="solid"/>
            <a:miter/>
          </a:ln>
        </p:spPr>
        <p:txBody>
          <a:bodyPr wrap="square" rtlCol="0" anchor="ctr">
            <a:normAutofit fontScale="25000" lnSpcReduction="20000"/>
          </a:bodyPr>
          <a:lstStyle/>
          <a:p>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custDataLst>
              <p:tags r:id="rId10"/>
            </p:custDataLst>
          </p:nvPr>
        </p:nvSpPr>
        <p:spPr>
          <a:xfrm>
            <a:off x="7183120" y="2438400"/>
            <a:ext cx="4192905" cy="613144"/>
          </a:xfrm>
          <a:prstGeom prst="rect">
            <a:avLst/>
          </a:prstGeom>
          <a:noFill/>
        </p:spPr>
        <p:txBody>
          <a:bodyPr wrap="square" rtlCol="0">
            <a:normAutofit/>
          </a:bodyPr>
          <a:lstStyle/>
          <a:p>
            <a:pPr>
              <a:lnSpc>
                <a:spcPct val="120000"/>
              </a:lnSpc>
            </a:pPr>
            <a:endParaRPr kumimoji="1" lang="zh-CN" altLang="en-US" sz="1400" spc="15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4" name="Oval 8"/>
          <p:cNvSpPr>
            <a:spLocks noChangeArrowheads="1"/>
          </p:cNvSpPr>
          <p:nvPr>
            <p:custDataLst>
              <p:tags r:id="rId11"/>
            </p:custDataLst>
          </p:nvPr>
        </p:nvSpPr>
        <p:spPr bwMode="auto">
          <a:xfrm>
            <a:off x="1101580" y="2438095"/>
            <a:ext cx="315913" cy="317500"/>
          </a:xfrm>
          <a:prstGeom prst="ellipse">
            <a:avLst/>
          </a:prstGeom>
          <a:solidFill>
            <a:schemeClr val="accent6"/>
          </a:solidFill>
          <a:ln w="6350" cap="flat">
            <a:noFill/>
            <a:prstDash val="solid"/>
            <a:miter lim="800000"/>
          </a:ln>
        </p:spPr>
        <p:txBody>
          <a:bodyPr vert="horz" wrap="square" lIns="91440" tIns="45720" rIns="91440" bIns="45720" numCol="1" anchor="t" anchorCtr="0" compatLnSpc="1">
            <a:normAutofit fontScale="52500" lnSpcReduction="20000"/>
          </a:bodyPr>
          <a:lstStyle/>
          <a:p>
            <a:endParaRPr 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5" name="任意形状 14"/>
          <p:cNvSpPr>
            <a:spLocks noChangeAspect="1"/>
          </p:cNvSpPr>
          <p:nvPr>
            <p:custDataLst>
              <p:tags r:id="rId12"/>
            </p:custDataLst>
          </p:nvPr>
        </p:nvSpPr>
        <p:spPr>
          <a:xfrm>
            <a:off x="1187655" y="2524845"/>
            <a:ext cx="143762" cy="144000"/>
          </a:xfrm>
          <a:custGeom>
            <a:avLst/>
            <a:gdLst>
              <a:gd name="connsiteX0" fmla="*/ 339254 w 409575"/>
              <a:gd name="connsiteY0" fmla="*/ 0 h 409575"/>
              <a:gd name="connsiteX1" fmla="*/ 205299 w 409575"/>
              <a:gd name="connsiteY1" fmla="*/ 134215 h 409575"/>
              <a:gd name="connsiteX2" fmla="*/ 71354 w 409575"/>
              <a:gd name="connsiteY2" fmla="*/ 0 h 409575"/>
              <a:gd name="connsiteX3" fmla="*/ 0 w 409575"/>
              <a:gd name="connsiteY3" fmla="*/ 71358 h 409575"/>
              <a:gd name="connsiteX4" fmla="*/ 134020 w 409575"/>
              <a:gd name="connsiteY4" fmla="*/ 205639 h 409575"/>
              <a:gd name="connsiteX5" fmla="*/ 0 w 409575"/>
              <a:gd name="connsiteY5" fmla="*/ 339923 h 409575"/>
              <a:gd name="connsiteX6" fmla="*/ 71354 w 409575"/>
              <a:gd name="connsiteY6" fmla="*/ 411282 h 409575"/>
              <a:gd name="connsiteX7" fmla="*/ 205299 w 409575"/>
              <a:gd name="connsiteY7" fmla="*/ 277067 h 409575"/>
              <a:gd name="connsiteX8" fmla="*/ 339254 w 409575"/>
              <a:gd name="connsiteY8" fmla="*/ 411282 h 409575"/>
              <a:gd name="connsiteX9" fmla="*/ 410598 w 409575"/>
              <a:gd name="connsiteY9" fmla="*/ 339923 h 409575"/>
              <a:gd name="connsiteX10" fmla="*/ 276588 w 409575"/>
              <a:gd name="connsiteY10" fmla="*/ 205639 h 409575"/>
              <a:gd name="connsiteX11" fmla="*/ 410598 w 409575"/>
              <a:gd name="connsiteY11" fmla="*/ 71358 h 409575"/>
              <a:gd name="connsiteX12" fmla="*/ 339254 w 409575"/>
              <a:gd name="connsiteY12" fmla="*/ 0 h 409575"/>
              <a:gd name="connsiteX13" fmla="*/ 383679 w 409575"/>
              <a:gd name="connsiteY13" fmla="*/ 339914 h 409575"/>
              <a:gd name="connsiteX14" fmla="*/ 339272 w 409575"/>
              <a:gd name="connsiteY14" fmla="*/ 384326 h 409575"/>
              <a:gd name="connsiteX15" fmla="*/ 205299 w 409575"/>
              <a:gd name="connsiteY15" fmla="*/ 250101 h 409575"/>
              <a:gd name="connsiteX16" fmla="*/ 71335 w 409575"/>
              <a:gd name="connsiteY16" fmla="*/ 384326 h 409575"/>
              <a:gd name="connsiteX17" fmla="*/ 26919 w 409575"/>
              <a:gd name="connsiteY17" fmla="*/ 339915 h 409575"/>
              <a:gd name="connsiteX18" fmla="*/ 160939 w 409575"/>
              <a:gd name="connsiteY18" fmla="*/ 205639 h 409575"/>
              <a:gd name="connsiteX19" fmla="*/ 26919 w 409575"/>
              <a:gd name="connsiteY19" fmla="*/ 71368 h 409575"/>
              <a:gd name="connsiteX20" fmla="*/ 71335 w 409575"/>
              <a:gd name="connsiteY20" fmla="*/ 26957 h 409575"/>
              <a:gd name="connsiteX21" fmla="*/ 205299 w 409575"/>
              <a:gd name="connsiteY21" fmla="*/ 161181 h 409575"/>
              <a:gd name="connsiteX22" fmla="*/ 339272 w 409575"/>
              <a:gd name="connsiteY22" fmla="*/ 26956 h 409575"/>
              <a:gd name="connsiteX23" fmla="*/ 383679 w 409575"/>
              <a:gd name="connsiteY23" fmla="*/ 71368 h 409575"/>
              <a:gd name="connsiteX24" fmla="*/ 249668 w 409575"/>
              <a:gd name="connsiteY24" fmla="*/ 205639 h 409575"/>
              <a:gd name="connsiteX25" fmla="*/ 383679 w 409575"/>
              <a:gd name="connsiteY25" fmla="*/ 339914 h 409575"/>
              <a:gd name="connsiteX0-1" fmla="*/ 339254 w 410598"/>
              <a:gd name="connsiteY0-2" fmla="*/ 0 h 411282"/>
              <a:gd name="connsiteX1-3" fmla="*/ 205299 w 410598"/>
              <a:gd name="connsiteY1-4" fmla="*/ 134215 h 411282"/>
              <a:gd name="connsiteX2-5" fmla="*/ 71354 w 410598"/>
              <a:gd name="connsiteY2-6" fmla="*/ 0 h 411282"/>
              <a:gd name="connsiteX3-7" fmla="*/ 0 w 410598"/>
              <a:gd name="connsiteY3-8" fmla="*/ 71358 h 411282"/>
              <a:gd name="connsiteX4-9" fmla="*/ 134020 w 410598"/>
              <a:gd name="connsiteY4-10" fmla="*/ 205639 h 411282"/>
              <a:gd name="connsiteX5-11" fmla="*/ 0 w 410598"/>
              <a:gd name="connsiteY5-12" fmla="*/ 339923 h 411282"/>
              <a:gd name="connsiteX6-13" fmla="*/ 71354 w 410598"/>
              <a:gd name="connsiteY6-14" fmla="*/ 411282 h 411282"/>
              <a:gd name="connsiteX7-15" fmla="*/ 205299 w 410598"/>
              <a:gd name="connsiteY7-16" fmla="*/ 277067 h 411282"/>
              <a:gd name="connsiteX8-17" fmla="*/ 339254 w 410598"/>
              <a:gd name="connsiteY8-18" fmla="*/ 411282 h 411282"/>
              <a:gd name="connsiteX9-19" fmla="*/ 410598 w 410598"/>
              <a:gd name="connsiteY9-20" fmla="*/ 339923 h 411282"/>
              <a:gd name="connsiteX10-21" fmla="*/ 276588 w 410598"/>
              <a:gd name="connsiteY10-22" fmla="*/ 205639 h 411282"/>
              <a:gd name="connsiteX11-23" fmla="*/ 410598 w 410598"/>
              <a:gd name="connsiteY11-24" fmla="*/ 71358 h 411282"/>
              <a:gd name="connsiteX12-25" fmla="*/ 339254 w 410598"/>
              <a:gd name="connsiteY12-26" fmla="*/ 0 h 411282"/>
              <a:gd name="connsiteX13-27" fmla="*/ 383679 w 410598"/>
              <a:gd name="connsiteY13-28" fmla="*/ 339914 h 411282"/>
              <a:gd name="connsiteX14-29" fmla="*/ 339272 w 410598"/>
              <a:gd name="connsiteY14-30" fmla="*/ 384326 h 411282"/>
              <a:gd name="connsiteX15-31" fmla="*/ 205299 w 410598"/>
              <a:gd name="connsiteY15-32" fmla="*/ 250101 h 411282"/>
              <a:gd name="connsiteX16-33" fmla="*/ 71335 w 410598"/>
              <a:gd name="connsiteY16-34" fmla="*/ 384326 h 411282"/>
              <a:gd name="connsiteX17-35" fmla="*/ 160939 w 410598"/>
              <a:gd name="connsiteY17-36" fmla="*/ 205639 h 411282"/>
              <a:gd name="connsiteX18-37" fmla="*/ 26919 w 410598"/>
              <a:gd name="connsiteY18-38" fmla="*/ 71368 h 411282"/>
              <a:gd name="connsiteX19-39" fmla="*/ 71335 w 410598"/>
              <a:gd name="connsiteY19-40" fmla="*/ 26957 h 411282"/>
              <a:gd name="connsiteX20-41" fmla="*/ 205299 w 410598"/>
              <a:gd name="connsiteY20-42" fmla="*/ 161181 h 411282"/>
              <a:gd name="connsiteX21-43" fmla="*/ 339272 w 410598"/>
              <a:gd name="connsiteY21-44" fmla="*/ 26956 h 411282"/>
              <a:gd name="connsiteX22-45" fmla="*/ 383679 w 410598"/>
              <a:gd name="connsiteY22-46" fmla="*/ 71368 h 411282"/>
              <a:gd name="connsiteX23-47" fmla="*/ 249668 w 410598"/>
              <a:gd name="connsiteY23-48" fmla="*/ 205639 h 411282"/>
              <a:gd name="connsiteX24-49" fmla="*/ 383679 w 410598"/>
              <a:gd name="connsiteY24-50" fmla="*/ 339914 h 411282"/>
              <a:gd name="connsiteX0-51" fmla="*/ 339254 w 410598"/>
              <a:gd name="connsiteY0-52" fmla="*/ 0 h 411282"/>
              <a:gd name="connsiteX1-53" fmla="*/ 205299 w 410598"/>
              <a:gd name="connsiteY1-54" fmla="*/ 134215 h 411282"/>
              <a:gd name="connsiteX2-55" fmla="*/ 71354 w 410598"/>
              <a:gd name="connsiteY2-56" fmla="*/ 0 h 411282"/>
              <a:gd name="connsiteX3-57" fmla="*/ 0 w 410598"/>
              <a:gd name="connsiteY3-58" fmla="*/ 71358 h 411282"/>
              <a:gd name="connsiteX4-59" fmla="*/ 134020 w 410598"/>
              <a:gd name="connsiteY4-60" fmla="*/ 205639 h 411282"/>
              <a:gd name="connsiteX5-61" fmla="*/ 0 w 410598"/>
              <a:gd name="connsiteY5-62" fmla="*/ 339923 h 411282"/>
              <a:gd name="connsiteX6-63" fmla="*/ 71354 w 410598"/>
              <a:gd name="connsiteY6-64" fmla="*/ 411282 h 411282"/>
              <a:gd name="connsiteX7-65" fmla="*/ 205299 w 410598"/>
              <a:gd name="connsiteY7-66" fmla="*/ 277067 h 411282"/>
              <a:gd name="connsiteX8-67" fmla="*/ 339254 w 410598"/>
              <a:gd name="connsiteY8-68" fmla="*/ 411282 h 411282"/>
              <a:gd name="connsiteX9-69" fmla="*/ 410598 w 410598"/>
              <a:gd name="connsiteY9-70" fmla="*/ 339923 h 411282"/>
              <a:gd name="connsiteX10-71" fmla="*/ 276588 w 410598"/>
              <a:gd name="connsiteY10-72" fmla="*/ 205639 h 411282"/>
              <a:gd name="connsiteX11-73" fmla="*/ 410598 w 410598"/>
              <a:gd name="connsiteY11-74" fmla="*/ 71358 h 411282"/>
              <a:gd name="connsiteX12-75" fmla="*/ 339254 w 410598"/>
              <a:gd name="connsiteY12-76" fmla="*/ 0 h 411282"/>
              <a:gd name="connsiteX13-77" fmla="*/ 383679 w 410598"/>
              <a:gd name="connsiteY13-78" fmla="*/ 339914 h 411282"/>
              <a:gd name="connsiteX14-79" fmla="*/ 339272 w 410598"/>
              <a:gd name="connsiteY14-80" fmla="*/ 384326 h 411282"/>
              <a:gd name="connsiteX15-81" fmla="*/ 205299 w 410598"/>
              <a:gd name="connsiteY15-82" fmla="*/ 250101 h 411282"/>
              <a:gd name="connsiteX16-83" fmla="*/ 160939 w 410598"/>
              <a:gd name="connsiteY16-84" fmla="*/ 205639 h 411282"/>
              <a:gd name="connsiteX17-85" fmla="*/ 26919 w 410598"/>
              <a:gd name="connsiteY17-86" fmla="*/ 71368 h 411282"/>
              <a:gd name="connsiteX18-87" fmla="*/ 71335 w 410598"/>
              <a:gd name="connsiteY18-88" fmla="*/ 26957 h 411282"/>
              <a:gd name="connsiteX19-89" fmla="*/ 205299 w 410598"/>
              <a:gd name="connsiteY19-90" fmla="*/ 161181 h 411282"/>
              <a:gd name="connsiteX20-91" fmla="*/ 339272 w 410598"/>
              <a:gd name="connsiteY20-92" fmla="*/ 26956 h 411282"/>
              <a:gd name="connsiteX21-93" fmla="*/ 383679 w 410598"/>
              <a:gd name="connsiteY21-94" fmla="*/ 71368 h 411282"/>
              <a:gd name="connsiteX22-95" fmla="*/ 249668 w 410598"/>
              <a:gd name="connsiteY22-96" fmla="*/ 205639 h 411282"/>
              <a:gd name="connsiteX23-97" fmla="*/ 383679 w 410598"/>
              <a:gd name="connsiteY23-98" fmla="*/ 339914 h 411282"/>
              <a:gd name="connsiteX0-99" fmla="*/ 339254 w 410598"/>
              <a:gd name="connsiteY0-100" fmla="*/ 0 h 411282"/>
              <a:gd name="connsiteX1-101" fmla="*/ 205299 w 410598"/>
              <a:gd name="connsiteY1-102" fmla="*/ 134215 h 411282"/>
              <a:gd name="connsiteX2-103" fmla="*/ 71354 w 410598"/>
              <a:gd name="connsiteY2-104" fmla="*/ 0 h 411282"/>
              <a:gd name="connsiteX3-105" fmla="*/ 0 w 410598"/>
              <a:gd name="connsiteY3-106" fmla="*/ 71358 h 411282"/>
              <a:gd name="connsiteX4-107" fmla="*/ 134020 w 410598"/>
              <a:gd name="connsiteY4-108" fmla="*/ 205639 h 411282"/>
              <a:gd name="connsiteX5-109" fmla="*/ 0 w 410598"/>
              <a:gd name="connsiteY5-110" fmla="*/ 339923 h 411282"/>
              <a:gd name="connsiteX6-111" fmla="*/ 71354 w 410598"/>
              <a:gd name="connsiteY6-112" fmla="*/ 411282 h 411282"/>
              <a:gd name="connsiteX7-113" fmla="*/ 205299 w 410598"/>
              <a:gd name="connsiteY7-114" fmla="*/ 277067 h 411282"/>
              <a:gd name="connsiteX8-115" fmla="*/ 339254 w 410598"/>
              <a:gd name="connsiteY8-116" fmla="*/ 411282 h 411282"/>
              <a:gd name="connsiteX9-117" fmla="*/ 410598 w 410598"/>
              <a:gd name="connsiteY9-118" fmla="*/ 339923 h 411282"/>
              <a:gd name="connsiteX10-119" fmla="*/ 276588 w 410598"/>
              <a:gd name="connsiteY10-120" fmla="*/ 205639 h 411282"/>
              <a:gd name="connsiteX11-121" fmla="*/ 410598 w 410598"/>
              <a:gd name="connsiteY11-122" fmla="*/ 71358 h 411282"/>
              <a:gd name="connsiteX12-123" fmla="*/ 339254 w 410598"/>
              <a:gd name="connsiteY12-124" fmla="*/ 0 h 411282"/>
              <a:gd name="connsiteX13-125" fmla="*/ 383679 w 410598"/>
              <a:gd name="connsiteY13-126" fmla="*/ 339914 h 411282"/>
              <a:gd name="connsiteX14-127" fmla="*/ 339272 w 410598"/>
              <a:gd name="connsiteY14-128" fmla="*/ 384326 h 411282"/>
              <a:gd name="connsiteX15-129" fmla="*/ 160939 w 410598"/>
              <a:gd name="connsiteY15-130" fmla="*/ 205639 h 411282"/>
              <a:gd name="connsiteX16-131" fmla="*/ 26919 w 410598"/>
              <a:gd name="connsiteY16-132" fmla="*/ 71368 h 411282"/>
              <a:gd name="connsiteX17-133" fmla="*/ 71335 w 410598"/>
              <a:gd name="connsiteY17-134" fmla="*/ 26957 h 411282"/>
              <a:gd name="connsiteX18-135" fmla="*/ 205299 w 410598"/>
              <a:gd name="connsiteY18-136" fmla="*/ 161181 h 411282"/>
              <a:gd name="connsiteX19-137" fmla="*/ 339272 w 410598"/>
              <a:gd name="connsiteY19-138" fmla="*/ 26956 h 411282"/>
              <a:gd name="connsiteX20-139" fmla="*/ 383679 w 410598"/>
              <a:gd name="connsiteY20-140" fmla="*/ 71368 h 411282"/>
              <a:gd name="connsiteX21-141" fmla="*/ 249668 w 410598"/>
              <a:gd name="connsiteY21-142" fmla="*/ 205639 h 411282"/>
              <a:gd name="connsiteX22-143" fmla="*/ 383679 w 410598"/>
              <a:gd name="connsiteY22-144" fmla="*/ 339914 h 411282"/>
              <a:gd name="connsiteX0-145" fmla="*/ 339254 w 410598"/>
              <a:gd name="connsiteY0-146" fmla="*/ 0 h 411282"/>
              <a:gd name="connsiteX1-147" fmla="*/ 205299 w 410598"/>
              <a:gd name="connsiteY1-148" fmla="*/ 134215 h 411282"/>
              <a:gd name="connsiteX2-149" fmla="*/ 71354 w 410598"/>
              <a:gd name="connsiteY2-150" fmla="*/ 0 h 411282"/>
              <a:gd name="connsiteX3-151" fmla="*/ 0 w 410598"/>
              <a:gd name="connsiteY3-152" fmla="*/ 71358 h 411282"/>
              <a:gd name="connsiteX4-153" fmla="*/ 134020 w 410598"/>
              <a:gd name="connsiteY4-154" fmla="*/ 205639 h 411282"/>
              <a:gd name="connsiteX5-155" fmla="*/ 0 w 410598"/>
              <a:gd name="connsiteY5-156" fmla="*/ 339923 h 411282"/>
              <a:gd name="connsiteX6-157" fmla="*/ 71354 w 410598"/>
              <a:gd name="connsiteY6-158" fmla="*/ 411282 h 411282"/>
              <a:gd name="connsiteX7-159" fmla="*/ 205299 w 410598"/>
              <a:gd name="connsiteY7-160" fmla="*/ 277067 h 411282"/>
              <a:gd name="connsiteX8-161" fmla="*/ 339254 w 410598"/>
              <a:gd name="connsiteY8-162" fmla="*/ 411282 h 411282"/>
              <a:gd name="connsiteX9-163" fmla="*/ 410598 w 410598"/>
              <a:gd name="connsiteY9-164" fmla="*/ 339923 h 411282"/>
              <a:gd name="connsiteX10-165" fmla="*/ 276588 w 410598"/>
              <a:gd name="connsiteY10-166" fmla="*/ 205639 h 411282"/>
              <a:gd name="connsiteX11-167" fmla="*/ 410598 w 410598"/>
              <a:gd name="connsiteY11-168" fmla="*/ 71358 h 411282"/>
              <a:gd name="connsiteX12-169" fmla="*/ 339254 w 410598"/>
              <a:gd name="connsiteY12-170" fmla="*/ 0 h 411282"/>
              <a:gd name="connsiteX13-171" fmla="*/ 383679 w 410598"/>
              <a:gd name="connsiteY13-172" fmla="*/ 339914 h 411282"/>
              <a:gd name="connsiteX14-173" fmla="*/ 160939 w 410598"/>
              <a:gd name="connsiteY14-174" fmla="*/ 205639 h 411282"/>
              <a:gd name="connsiteX15-175" fmla="*/ 26919 w 410598"/>
              <a:gd name="connsiteY15-176" fmla="*/ 71368 h 411282"/>
              <a:gd name="connsiteX16-177" fmla="*/ 71335 w 410598"/>
              <a:gd name="connsiteY16-178" fmla="*/ 26957 h 411282"/>
              <a:gd name="connsiteX17-179" fmla="*/ 205299 w 410598"/>
              <a:gd name="connsiteY17-180" fmla="*/ 161181 h 411282"/>
              <a:gd name="connsiteX18-181" fmla="*/ 339272 w 410598"/>
              <a:gd name="connsiteY18-182" fmla="*/ 26956 h 411282"/>
              <a:gd name="connsiteX19-183" fmla="*/ 383679 w 410598"/>
              <a:gd name="connsiteY19-184" fmla="*/ 71368 h 411282"/>
              <a:gd name="connsiteX20-185" fmla="*/ 249668 w 410598"/>
              <a:gd name="connsiteY20-186" fmla="*/ 205639 h 411282"/>
              <a:gd name="connsiteX21-187" fmla="*/ 383679 w 410598"/>
              <a:gd name="connsiteY21-188" fmla="*/ 339914 h 411282"/>
              <a:gd name="connsiteX0-189" fmla="*/ 339254 w 410598"/>
              <a:gd name="connsiteY0-190" fmla="*/ 0 h 411282"/>
              <a:gd name="connsiteX1-191" fmla="*/ 205299 w 410598"/>
              <a:gd name="connsiteY1-192" fmla="*/ 134215 h 411282"/>
              <a:gd name="connsiteX2-193" fmla="*/ 71354 w 410598"/>
              <a:gd name="connsiteY2-194" fmla="*/ 0 h 411282"/>
              <a:gd name="connsiteX3-195" fmla="*/ 0 w 410598"/>
              <a:gd name="connsiteY3-196" fmla="*/ 71358 h 411282"/>
              <a:gd name="connsiteX4-197" fmla="*/ 134020 w 410598"/>
              <a:gd name="connsiteY4-198" fmla="*/ 205639 h 411282"/>
              <a:gd name="connsiteX5-199" fmla="*/ 0 w 410598"/>
              <a:gd name="connsiteY5-200" fmla="*/ 339923 h 411282"/>
              <a:gd name="connsiteX6-201" fmla="*/ 71354 w 410598"/>
              <a:gd name="connsiteY6-202" fmla="*/ 411282 h 411282"/>
              <a:gd name="connsiteX7-203" fmla="*/ 205299 w 410598"/>
              <a:gd name="connsiteY7-204" fmla="*/ 277067 h 411282"/>
              <a:gd name="connsiteX8-205" fmla="*/ 339254 w 410598"/>
              <a:gd name="connsiteY8-206" fmla="*/ 411282 h 411282"/>
              <a:gd name="connsiteX9-207" fmla="*/ 410598 w 410598"/>
              <a:gd name="connsiteY9-208" fmla="*/ 339923 h 411282"/>
              <a:gd name="connsiteX10-209" fmla="*/ 276588 w 410598"/>
              <a:gd name="connsiteY10-210" fmla="*/ 205639 h 411282"/>
              <a:gd name="connsiteX11-211" fmla="*/ 410598 w 410598"/>
              <a:gd name="connsiteY11-212" fmla="*/ 71358 h 411282"/>
              <a:gd name="connsiteX12-213" fmla="*/ 339254 w 410598"/>
              <a:gd name="connsiteY12-214" fmla="*/ 0 h 411282"/>
              <a:gd name="connsiteX13-215" fmla="*/ 249668 w 410598"/>
              <a:gd name="connsiteY13-216" fmla="*/ 205639 h 411282"/>
              <a:gd name="connsiteX14-217" fmla="*/ 160939 w 410598"/>
              <a:gd name="connsiteY14-218" fmla="*/ 205639 h 411282"/>
              <a:gd name="connsiteX15-219" fmla="*/ 26919 w 410598"/>
              <a:gd name="connsiteY15-220" fmla="*/ 71368 h 411282"/>
              <a:gd name="connsiteX16-221" fmla="*/ 71335 w 410598"/>
              <a:gd name="connsiteY16-222" fmla="*/ 26957 h 411282"/>
              <a:gd name="connsiteX17-223" fmla="*/ 205299 w 410598"/>
              <a:gd name="connsiteY17-224" fmla="*/ 161181 h 411282"/>
              <a:gd name="connsiteX18-225" fmla="*/ 339272 w 410598"/>
              <a:gd name="connsiteY18-226" fmla="*/ 26956 h 411282"/>
              <a:gd name="connsiteX19-227" fmla="*/ 383679 w 410598"/>
              <a:gd name="connsiteY19-228" fmla="*/ 71368 h 411282"/>
              <a:gd name="connsiteX20-229" fmla="*/ 249668 w 410598"/>
              <a:gd name="connsiteY20-230" fmla="*/ 205639 h 411282"/>
              <a:gd name="connsiteX0-231" fmla="*/ 339254 w 410598"/>
              <a:gd name="connsiteY0-232" fmla="*/ 0 h 411282"/>
              <a:gd name="connsiteX1-233" fmla="*/ 205299 w 410598"/>
              <a:gd name="connsiteY1-234" fmla="*/ 134215 h 411282"/>
              <a:gd name="connsiteX2-235" fmla="*/ 71354 w 410598"/>
              <a:gd name="connsiteY2-236" fmla="*/ 0 h 411282"/>
              <a:gd name="connsiteX3-237" fmla="*/ 0 w 410598"/>
              <a:gd name="connsiteY3-238" fmla="*/ 71358 h 411282"/>
              <a:gd name="connsiteX4-239" fmla="*/ 134020 w 410598"/>
              <a:gd name="connsiteY4-240" fmla="*/ 205639 h 411282"/>
              <a:gd name="connsiteX5-241" fmla="*/ 0 w 410598"/>
              <a:gd name="connsiteY5-242" fmla="*/ 339923 h 411282"/>
              <a:gd name="connsiteX6-243" fmla="*/ 71354 w 410598"/>
              <a:gd name="connsiteY6-244" fmla="*/ 411282 h 411282"/>
              <a:gd name="connsiteX7-245" fmla="*/ 205299 w 410598"/>
              <a:gd name="connsiteY7-246" fmla="*/ 277067 h 411282"/>
              <a:gd name="connsiteX8-247" fmla="*/ 339254 w 410598"/>
              <a:gd name="connsiteY8-248" fmla="*/ 411282 h 411282"/>
              <a:gd name="connsiteX9-249" fmla="*/ 410598 w 410598"/>
              <a:gd name="connsiteY9-250" fmla="*/ 339923 h 411282"/>
              <a:gd name="connsiteX10-251" fmla="*/ 276588 w 410598"/>
              <a:gd name="connsiteY10-252" fmla="*/ 205639 h 411282"/>
              <a:gd name="connsiteX11-253" fmla="*/ 410598 w 410598"/>
              <a:gd name="connsiteY11-254" fmla="*/ 71358 h 411282"/>
              <a:gd name="connsiteX12-255" fmla="*/ 339254 w 410598"/>
              <a:gd name="connsiteY12-256" fmla="*/ 0 h 411282"/>
              <a:gd name="connsiteX13-257" fmla="*/ 383679 w 410598"/>
              <a:gd name="connsiteY13-258" fmla="*/ 71368 h 411282"/>
              <a:gd name="connsiteX14-259" fmla="*/ 160939 w 410598"/>
              <a:gd name="connsiteY14-260" fmla="*/ 205639 h 411282"/>
              <a:gd name="connsiteX15-261" fmla="*/ 26919 w 410598"/>
              <a:gd name="connsiteY15-262" fmla="*/ 71368 h 411282"/>
              <a:gd name="connsiteX16-263" fmla="*/ 71335 w 410598"/>
              <a:gd name="connsiteY16-264" fmla="*/ 26957 h 411282"/>
              <a:gd name="connsiteX17-265" fmla="*/ 205299 w 410598"/>
              <a:gd name="connsiteY17-266" fmla="*/ 161181 h 411282"/>
              <a:gd name="connsiteX18-267" fmla="*/ 339272 w 410598"/>
              <a:gd name="connsiteY18-268" fmla="*/ 26956 h 411282"/>
              <a:gd name="connsiteX19-269" fmla="*/ 383679 w 410598"/>
              <a:gd name="connsiteY19-270" fmla="*/ 71368 h 411282"/>
              <a:gd name="connsiteX0-271" fmla="*/ 339254 w 410598"/>
              <a:gd name="connsiteY0-272" fmla="*/ 0 h 411282"/>
              <a:gd name="connsiteX1-273" fmla="*/ 205299 w 410598"/>
              <a:gd name="connsiteY1-274" fmla="*/ 134215 h 411282"/>
              <a:gd name="connsiteX2-275" fmla="*/ 71354 w 410598"/>
              <a:gd name="connsiteY2-276" fmla="*/ 0 h 411282"/>
              <a:gd name="connsiteX3-277" fmla="*/ 0 w 410598"/>
              <a:gd name="connsiteY3-278" fmla="*/ 71358 h 411282"/>
              <a:gd name="connsiteX4-279" fmla="*/ 134020 w 410598"/>
              <a:gd name="connsiteY4-280" fmla="*/ 205639 h 411282"/>
              <a:gd name="connsiteX5-281" fmla="*/ 0 w 410598"/>
              <a:gd name="connsiteY5-282" fmla="*/ 339923 h 411282"/>
              <a:gd name="connsiteX6-283" fmla="*/ 71354 w 410598"/>
              <a:gd name="connsiteY6-284" fmla="*/ 411282 h 411282"/>
              <a:gd name="connsiteX7-285" fmla="*/ 205299 w 410598"/>
              <a:gd name="connsiteY7-286" fmla="*/ 277067 h 411282"/>
              <a:gd name="connsiteX8-287" fmla="*/ 339254 w 410598"/>
              <a:gd name="connsiteY8-288" fmla="*/ 411282 h 411282"/>
              <a:gd name="connsiteX9-289" fmla="*/ 410598 w 410598"/>
              <a:gd name="connsiteY9-290" fmla="*/ 339923 h 411282"/>
              <a:gd name="connsiteX10-291" fmla="*/ 276588 w 410598"/>
              <a:gd name="connsiteY10-292" fmla="*/ 205639 h 411282"/>
              <a:gd name="connsiteX11-293" fmla="*/ 410598 w 410598"/>
              <a:gd name="connsiteY11-294" fmla="*/ 71358 h 411282"/>
              <a:gd name="connsiteX12-295" fmla="*/ 339254 w 410598"/>
              <a:gd name="connsiteY12-296" fmla="*/ 0 h 411282"/>
              <a:gd name="connsiteX13-297" fmla="*/ 339272 w 410598"/>
              <a:gd name="connsiteY13-298" fmla="*/ 26956 h 411282"/>
              <a:gd name="connsiteX14-299" fmla="*/ 160939 w 410598"/>
              <a:gd name="connsiteY14-300" fmla="*/ 205639 h 411282"/>
              <a:gd name="connsiteX15-301" fmla="*/ 26919 w 410598"/>
              <a:gd name="connsiteY15-302" fmla="*/ 71368 h 411282"/>
              <a:gd name="connsiteX16-303" fmla="*/ 71335 w 410598"/>
              <a:gd name="connsiteY16-304" fmla="*/ 26957 h 411282"/>
              <a:gd name="connsiteX17-305" fmla="*/ 205299 w 410598"/>
              <a:gd name="connsiteY17-306" fmla="*/ 161181 h 411282"/>
              <a:gd name="connsiteX18-307" fmla="*/ 339272 w 410598"/>
              <a:gd name="connsiteY18-308" fmla="*/ 26956 h 411282"/>
              <a:gd name="connsiteX0-309" fmla="*/ 339254 w 410598"/>
              <a:gd name="connsiteY0-310" fmla="*/ 0 h 411282"/>
              <a:gd name="connsiteX1-311" fmla="*/ 205299 w 410598"/>
              <a:gd name="connsiteY1-312" fmla="*/ 134215 h 411282"/>
              <a:gd name="connsiteX2-313" fmla="*/ 71354 w 410598"/>
              <a:gd name="connsiteY2-314" fmla="*/ 0 h 411282"/>
              <a:gd name="connsiteX3-315" fmla="*/ 0 w 410598"/>
              <a:gd name="connsiteY3-316" fmla="*/ 71358 h 411282"/>
              <a:gd name="connsiteX4-317" fmla="*/ 134020 w 410598"/>
              <a:gd name="connsiteY4-318" fmla="*/ 205639 h 411282"/>
              <a:gd name="connsiteX5-319" fmla="*/ 0 w 410598"/>
              <a:gd name="connsiteY5-320" fmla="*/ 339923 h 411282"/>
              <a:gd name="connsiteX6-321" fmla="*/ 71354 w 410598"/>
              <a:gd name="connsiteY6-322" fmla="*/ 411282 h 411282"/>
              <a:gd name="connsiteX7-323" fmla="*/ 205299 w 410598"/>
              <a:gd name="connsiteY7-324" fmla="*/ 277067 h 411282"/>
              <a:gd name="connsiteX8-325" fmla="*/ 339254 w 410598"/>
              <a:gd name="connsiteY8-326" fmla="*/ 411282 h 411282"/>
              <a:gd name="connsiteX9-327" fmla="*/ 410598 w 410598"/>
              <a:gd name="connsiteY9-328" fmla="*/ 339923 h 411282"/>
              <a:gd name="connsiteX10-329" fmla="*/ 276588 w 410598"/>
              <a:gd name="connsiteY10-330" fmla="*/ 205639 h 411282"/>
              <a:gd name="connsiteX11-331" fmla="*/ 410598 w 410598"/>
              <a:gd name="connsiteY11-332" fmla="*/ 71358 h 411282"/>
              <a:gd name="connsiteX12-333" fmla="*/ 339254 w 410598"/>
              <a:gd name="connsiteY12-334" fmla="*/ 0 h 411282"/>
              <a:gd name="connsiteX13-335" fmla="*/ 205299 w 410598"/>
              <a:gd name="connsiteY13-336" fmla="*/ 161181 h 411282"/>
              <a:gd name="connsiteX14-337" fmla="*/ 160939 w 410598"/>
              <a:gd name="connsiteY14-338" fmla="*/ 205639 h 411282"/>
              <a:gd name="connsiteX15-339" fmla="*/ 26919 w 410598"/>
              <a:gd name="connsiteY15-340" fmla="*/ 71368 h 411282"/>
              <a:gd name="connsiteX16-341" fmla="*/ 71335 w 410598"/>
              <a:gd name="connsiteY16-342" fmla="*/ 26957 h 411282"/>
              <a:gd name="connsiteX17-343" fmla="*/ 205299 w 410598"/>
              <a:gd name="connsiteY17-344" fmla="*/ 161181 h 411282"/>
              <a:gd name="connsiteX0-345" fmla="*/ 339254 w 410598"/>
              <a:gd name="connsiteY0-346" fmla="*/ 0 h 411282"/>
              <a:gd name="connsiteX1-347" fmla="*/ 205299 w 410598"/>
              <a:gd name="connsiteY1-348" fmla="*/ 134215 h 411282"/>
              <a:gd name="connsiteX2-349" fmla="*/ 71354 w 410598"/>
              <a:gd name="connsiteY2-350" fmla="*/ 0 h 411282"/>
              <a:gd name="connsiteX3-351" fmla="*/ 0 w 410598"/>
              <a:gd name="connsiteY3-352" fmla="*/ 71358 h 411282"/>
              <a:gd name="connsiteX4-353" fmla="*/ 134020 w 410598"/>
              <a:gd name="connsiteY4-354" fmla="*/ 205639 h 411282"/>
              <a:gd name="connsiteX5-355" fmla="*/ 0 w 410598"/>
              <a:gd name="connsiteY5-356" fmla="*/ 339923 h 411282"/>
              <a:gd name="connsiteX6-357" fmla="*/ 71354 w 410598"/>
              <a:gd name="connsiteY6-358" fmla="*/ 411282 h 411282"/>
              <a:gd name="connsiteX7-359" fmla="*/ 205299 w 410598"/>
              <a:gd name="connsiteY7-360" fmla="*/ 277067 h 411282"/>
              <a:gd name="connsiteX8-361" fmla="*/ 339254 w 410598"/>
              <a:gd name="connsiteY8-362" fmla="*/ 411282 h 411282"/>
              <a:gd name="connsiteX9-363" fmla="*/ 410598 w 410598"/>
              <a:gd name="connsiteY9-364" fmla="*/ 339923 h 411282"/>
              <a:gd name="connsiteX10-365" fmla="*/ 276588 w 410598"/>
              <a:gd name="connsiteY10-366" fmla="*/ 205639 h 411282"/>
              <a:gd name="connsiteX11-367" fmla="*/ 410598 w 410598"/>
              <a:gd name="connsiteY11-368" fmla="*/ 71358 h 411282"/>
              <a:gd name="connsiteX12-369" fmla="*/ 339254 w 410598"/>
              <a:gd name="connsiteY12-370" fmla="*/ 0 h 411282"/>
              <a:gd name="connsiteX13-371" fmla="*/ 71335 w 410598"/>
              <a:gd name="connsiteY13-372" fmla="*/ 26957 h 411282"/>
              <a:gd name="connsiteX14-373" fmla="*/ 160939 w 410598"/>
              <a:gd name="connsiteY14-374" fmla="*/ 205639 h 411282"/>
              <a:gd name="connsiteX15-375" fmla="*/ 26919 w 410598"/>
              <a:gd name="connsiteY15-376" fmla="*/ 71368 h 411282"/>
              <a:gd name="connsiteX16-377" fmla="*/ 71335 w 410598"/>
              <a:gd name="connsiteY16-378" fmla="*/ 26957 h 411282"/>
              <a:gd name="connsiteX0-379" fmla="*/ 339254 w 410598"/>
              <a:gd name="connsiteY0-380" fmla="*/ 0 h 411282"/>
              <a:gd name="connsiteX1-381" fmla="*/ 205299 w 410598"/>
              <a:gd name="connsiteY1-382" fmla="*/ 134215 h 411282"/>
              <a:gd name="connsiteX2-383" fmla="*/ 71354 w 410598"/>
              <a:gd name="connsiteY2-384" fmla="*/ 0 h 411282"/>
              <a:gd name="connsiteX3-385" fmla="*/ 0 w 410598"/>
              <a:gd name="connsiteY3-386" fmla="*/ 71358 h 411282"/>
              <a:gd name="connsiteX4-387" fmla="*/ 134020 w 410598"/>
              <a:gd name="connsiteY4-388" fmla="*/ 205639 h 411282"/>
              <a:gd name="connsiteX5-389" fmla="*/ 0 w 410598"/>
              <a:gd name="connsiteY5-390" fmla="*/ 339923 h 411282"/>
              <a:gd name="connsiteX6-391" fmla="*/ 71354 w 410598"/>
              <a:gd name="connsiteY6-392" fmla="*/ 411282 h 411282"/>
              <a:gd name="connsiteX7-393" fmla="*/ 205299 w 410598"/>
              <a:gd name="connsiteY7-394" fmla="*/ 277067 h 411282"/>
              <a:gd name="connsiteX8-395" fmla="*/ 339254 w 410598"/>
              <a:gd name="connsiteY8-396" fmla="*/ 411282 h 411282"/>
              <a:gd name="connsiteX9-397" fmla="*/ 410598 w 410598"/>
              <a:gd name="connsiteY9-398" fmla="*/ 339923 h 411282"/>
              <a:gd name="connsiteX10-399" fmla="*/ 276588 w 410598"/>
              <a:gd name="connsiteY10-400" fmla="*/ 205639 h 411282"/>
              <a:gd name="connsiteX11-401" fmla="*/ 410598 w 410598"/>
              <a:gd name="connsiteY11-402" fmla="*/ 71358 h 411282"/>
              <a:gd name="connsiteX12-403" fmla="*/ 339254 w 410598"/>
              <a:gd name="connsiteY12-404" fmla="*/ 0 h 411282"/>
              <a:gd name="connsiteX13-405" fmla="*/ 26919 w 410598"/>
              <a:gd name="connsiteY13-406" fmla="*/ 71368 h 411282"/>
              <a:gd name="connsiteX14-407" fmla="*/ 160939 w 410598"/>
              <a:gd name="connsiteY14-408" fmla="*/ 205639 h 411282"/>
              <a:gd name="connsiteX15-409" fmla="*/ 26919 w 410598"/>
              <a:gd name="connsiteY15-410" fmla="*/ 71368 h 411282"/>
              <a:gd name="connsiteX0-411" fmla="*/ 339254 w 410598"/>
              <a:gd name="connsiteY0-412" fmla="*/ 0 h 411282"/>
              <a:gd name="connsiteX1-413" fmla="*/ 205299 w 410598"/>
              <a:gd name="connsiteY1-414" fmla="*/ 134215 h 411282"/>
              <a:gd name="connsiteX2-415" fmla="*/ 71354 w 410598"/>
              <a:gd name="connsiteY2-416" fmla="*/ 0 h 411282"/>
              <a:gd name="connsiteX3-417" fmla="*/ 0 w 410598"/>
              <a:gd name="connsiteY3-418" fmla="*/ 71358 h 411282"/>
              <a:gd name="connsiteX4-419" fmla="*/ 134020 w 410598"/>
              <a:gd name="connsiteY4-420" fmla="*/ 205639 h 411282"/>
              <a:gd name="connsiteX5-421" fmla="*/ 0 w 410598"/>
              <a:gd name="connsiteY5-422" fmla="*/ 339923 h 411282"/>
              <a:gd name="connsiteX6-423" fmla="*/ 71354 w 410598"/>
              <a:gd name="connsiteY6-424" fmla="*/ 411282 h 411282"/>
              <a:gd name="connsiteX7-425" fmla="*/ 205299 w 410598"/>
              <a:gd name="connsiteY7-426" fmla="*/ 277067 h 411282"/>
              <a:gd name="connsiteX8-427" fmla="*/ 339254 w 410598"/>
              <a:gd name="connsiteY8-428" fmla="*/ 411282 h 411282"/>
              <a:gd name="connsiteX9-429" fmla="*/ 410598 w 410598"/>
              <a:gd name="connsiteY9-430" fmla="*/ 339923 h 411282"/>
              <a:gd name="connsiteX10-431" fmla="*/ 276588 w 410598"/>
              <a:gd name="connsiteY10-432" fmla="*/ 205639 h 411282"/>
              <a:gd name="connsiteX11-433" fmla="*/ 410598 w 410598"/>
              <a:gd name="connsiteY11-434" fmla="*/ 71358 h 411282"/>
              <a:gd name="connsiteX12-435" fmla="*/ 339254 w 410598"/>
              <a:gd name="connsiteY12-436" fmla="*/ 0 h 41128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410598" h="411282">
                <a:moveTo>
                  <a:pt x="339254" y="0"/>
                </a:moveTo>
                <a:lnTo>
                  <a:pt x="205299" y="134215"/>
                </a:lnTo>
                <a:lnTo>
                  <a:pt x="71354" y="0"/>
                </a:lnTo>
                <a:lnTo>
                  <a:pt x="0" y="71358"/>
                </a:lnTo>
                <a:lnTo>
                  <a:pt x="134020" y="205639"/>
                </a:lnTo>
                <a:lnTo>
                  <a:pt x="0" y="339923"/>
                </a:lnTo>
                <a:lnTo>
                  <a:pt x="71354" y="411282"/>
                </a:lnTo>
                <a:lnTo>
                  <a:pt x="205299" y="277067"/>
                </a:lnTo>
                <a:lnTo>
                  <a:pt x="339254" y="411282"/>
                </a:lnTo>
                <a:lnTo>
                  <a:pt x="410598" y="339923"/>
                </a:lnTo>
                <a:lnTo>
                  <a:pt x="276588" y="205639"/>
                </a:lnTo>
                <a:lnTo>
                  <a:pt x="410598" y="71358"/>
                </a:lnTo>
                <a:lnTo>
                  <a:pt x="339254" y="0"/>
                </a:lnTo>
                <a:close/>
              </a:path>
            </a:pathLst>
          </a:custGeom>
          <a:solidFill>
            <a:schemeClr val="bg1"/>
          </a:solidFill>
          <a:ln w="9525" cap="flat">
            <a:noFill/>
            <a:prstDash val="solid"/>
            <a:miter/>
          </a:ln>
        </p:spPr>
        <p:txBody>
          <a:bodyPr wrap="square" rtlCol="0" anchor="ctr">
            <a:normAutofit fontScale="25000" lnSpcReduction="20000"/>
          </a:bodyPr>
          <a:lstStyle/>
          <a:p>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6" name="Oval 7"/>
          <p:cNvSpPr>
            <a:spLocks noChangeArrowheads="1"/>
          </p:cNvSpPr>
          <p:nvPr>
            <p:custDataLst>
              <p:tags r:id="rId13"/>
            </p:custDataLst>
          </p:nvPr>
        </p:nvSpPr>
        <p:spPr bwMode="auto">
          <a:xfrm>
            <a:off x="6695065" y="4877451"/>
            <a:ext cx="314325" cy="317500"/>
          </a:xfrm>
          <a:prstGeom prst="ellipse">
            <a:avLst/>
          </a:prstGeom>
          <a:solidFill>
            <a:schemeClr val="accent1"/>
          </a:solidFill>
          <a:ln w="6350" cap="flat">
            <a:noFill/>
            <a:prstDash val="solid"/>
            <a:miter lim="800000"/>
          </a:ln>
        </p:spPr>
        <p:txBody>
          <a:bodyPr vert="horz" wrap="square" lIns="91440" tIns="45720" rIns="91440" bIns="45720" numCol="1" anchor="t" anchorCtr="0" compatLnSpc="1">
            <a:normAutofit fontScale="52500" lnSpcReduction="20000"/>
          </a:bodyPr>
          <a:lstStyle/>
          <a:p>
            <a:endParaRPr 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7" name="文本框 16"/>
          <p:cNvSpPr txBox="1"/>
          <p:nvPr>
            <p:custDataLst>
              <p:tags r:id="rId14"/>
            </p:custDataLst>
          </p:nvPr>
        </p:nvSpPr>
        <p:spPr>
          <a:xfrm>
            <a:off x="1444443" y="4863134"/>
            <a:ext cx="4192905" cy="672465"/>
          </a:xfrm>
          <a:prstGeom prst="rect">
            <a:avLst/>
          </a:prstGeom>
          <a:noFill/>
        </p:spPr>
        <p:txBody>
          <a:bodyPr wrap="square" rtlCol="0">
            <a:normAutofit/>
          </a:bodyPr>
          <a:lstStyle/>
          <a:p>
            <a:pPr indent="0">
              <a:lnSpc>
                <a:spcPct val="150000"/>
              </a:lnSpc>
              <a:buClr>
                <a:schemeClr val="bg2">
                  <a:lumMod val="50000"/>
                </a:schemeClr>
              </a:buClr>
              <a:buFont typeface="Wingdings" panose="05000000000000000000" charset="0"/>
              <a:buNone/>
              <a:defRPr/>
            </a:pPr>
            <a:r>
              <a:rPr lang="zh-CN" altLang="en-US" sz="1400" dirty="0">
                <a:solidFill>
                  <a:schemeClr val="tx1"/>
                </a:solidFill>
                <a:latin typeface="Arial" panose="020B0604020202020204" pitchFamily="34" charset="0"/>
                <a:sym typeface="Arial" panose="020B0604020202020204" pitchFamily="34" charset="0"/>
              </a:rPr>
              <a:t>研究程序相关不适：</a:t>
            </a:r>
            <a:endParaRPr kumimoji="1" lang="zh-CN" altLang="en-US" sz="1400" spc="15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8" name="任意形状 66"/>
          <p:cNvSpPr>
            <a:spLocks noChangeAspect="1"/>
          </p:cNvSpPr>
          <p:nvPr>
            <p:custDataLst>
              <p:tags r:id="rId15"/>
            </p:custDataLst>
          </p:nvPr>
        </p:nvSpPr>
        <p:spPr>
          <a:xfrm>
            <a:off x="6766258" y="4964201"/>
            <a:ext cx="171938" cy="143995"/>
          </a:xfrm>
          <a:custGeom>
            <a:avLst/>
            <a:gdLst>
              <a:gd name="connsiteX0" fmla="*/ 387009 w 457200"/>
              <a:gd name="connsiteY0" fmla="*/ 0 h 381000"/>
              <a:gd name="connsiteX1" fmla="*/ 149768 w 457200"/>
              <a:gd name="connsiteY1" fmla="*/ 237762 h 381000"/>
              <a:gd name="connsiteX2" fmla="*/ 73856 w 457200"/>
              <a:gd name="connsiteY2" fmla="*/ 161851 h 381000"/>
              <a:gd name="connsiteX3" fmla="*/ 0 w 457200"/>
              <a:gd name="connsiteY3" fmla="*/ 235711 h 381000"/>
              <a:gd name="connsiteX4" fmla="*/ 148173 w 457200"/>
              <a:gd name="connsiteY4" fmla="*/ 383884 h 381000"/>
              <a:gd name="connsiteX5" fmla="*/ 222052 w 457200"/>
              <a:gd name="connsiteY5" fmla="*/ 310004 h 381000"/>
              <a:gd name="connsiteX6" fmla="*/ 221140 w 457200"/>
              <a:gd name="connsiteY6" fmla="*/ 309102 h 381000"/>
              <a:gd name="connsiteX7" fmla="*/ 458363 w 457200"/>
              <a:gd name="connsiteY7" fmla="*/ 71354 h 381000"/>
              <a:gd name="connsiteX8" fmla="*/ 387009 w 457200"/>
              <a:gd name="connsiteY8" fmla="*/ 0 h 381000"/>
              <a:gd name="connsiteX9" fmla="*/ 195077 w 457200"/>
              <a:gd name="connsiteY9" fmla="*/ 310042 h 381000"/>
              <a:gd name="connsiteX10" fmla="*/ 148172 w 457200"/>
              <a:gd name="connsiteY10" fmla="*/ 356946 h 381000"/>
              <a:gd name="connsiteX11" fmla="*/ 26938 w 457200"/>
              <a:gd name="connsiteY11" fmla="*/ 235712 h 381000"/>
              <a:gd name="connsiteX12" fmla="*/ 73856 w 457200"/>
              <a:gd name="connsiteY12" fmla="*/ 188789 h 381000"/>
              <a:gd name="connsiteX13" fmla="*/ 149786 w 457200"/>
              <a:gd name="connsiteY13" fmla="*/ 264719 h 381000"/>
              <a:gd name="connsiteX14" fmla="*/ 387028 w 457200"/>
              <a:gd name="connsiteY14" fmla="*/ 26957 h 381000"/>
              <a:gd name="connsiteX15" fmla="*/ 431444 w 457200"/>
              <a:gd name="connsiteY15" fmla="*/ 71372 h 381000"/>
              <a:gd name="connsiteX16" fmla="*/ 194184 w 457200"/>
              <a:gd name="connsiteY16" fmla="*/ 309149 h 381000"/>
              <a:gd name="connsiteX17" fmla="*/ 195077 w 457200"/>
              <a:gd name="connsiteY17" fmla="*/ 310042 h 381000"/>
              <a:gd name="connsiteX0-1" fmla="*/ 387009 w 458363"/>
              <a:gd name="connsiteY0-2" fmla="*/ 0 h 383884"/>
              <a:gd name="connsiteX1-3" fmla="*/ 149768 w 458363"/>
              <a:gd name="connsiteY1-4" fmla="*/ 237762 h 383884"/>
              <a:gd name="connsiteX2-5" fmla="*/ 73856 w 458363"/>
              <a:gd name="connsiteY2-6" fmla="*/ 161851 h 383884"/>
              <a:gd name="connsiteX3-7" fmla="*/ 0 w 458363"/>
              <a:gd name="connsiteY3-8" fmla="*/ 235711 h 383884"/>
              <a:gd name="connsiteX4-9" fmla="*/ 148173 w 458363"/>
              <a:gd name="connsiteY4-10" fmla="*/ 383884 h 383884"/>
              <a:gd name="connsiteX5-11" fmla="*/ 222052 w 458363"/>
              <a:gd name="connsiteY5-12" fmla="*/ 310004 h 383884"/>
              <a:gd name="connsiteX6-13" fmla="*/ 221140 w 458363"/>
              <a:gd name="connsiteY6-14" fmla="*/ 309102 h 383884"/>
              <a:gd name="connsiteX7-15" fmla="*/ 458363 w 458363"/>
              <a:gd name="connsiteY7-16" fmla="*/ 71354 h 383884"/>
              <a:gd name="connsiteX8-17" fmla="*/ 387009 w 458363"/>
              <a:gd name="connsiteY8-18" fmla="*/ 0 h 383884"/>
              <a:gd name="connsiteX9-19" fmla="*/ 195077 w 458363"/>
              <a:gd name="connsiteY9-20" fmla="*/ 310042 h 383884"/>
              <a:gd name="connsiteX10-21" fmla="*/ 148172 w 458363"/>
              <a:gd name="connsiteY10-22" fmla="*/ 356946 h 383884"/>
              <a:gd name="connsiteX11-23" fmla="*/ 26938 w 458363"/>
              <a:gd name="connsiteY11-24" fmla="*/ 235712 h 383884"/>
              <a:gd name="connsiteX12-25" fmla="*/ 73856 w 458363"/>
              <a:gd name="connsiteY12-26" fmla="*/ 188789 h 383884"/>
              <a:gd name="connsiteX13-27" fmla="*/ 149786 w 458363"/>
              <a:gd name="connsiteY13-28" fmla="*/ 264719 h 383884"/>
              <a:gd name="connsiteX14-29" fmla="*/ 431444 w 458363"/>
              <a:gd name="connsiteY14-30" fmla="*/ 71372 h 383884"/>
              <a:gd name="connsiteX15-31" fmla="*/ 194184 w 458363"/>
              <a:gd name="connsiteY15-32" fmla="*/ 309149 h 383884"/>
              <a:gd name="connsiteX16-33" fmla="*/ 195077 w 458363"/>
              <a:gd name="connsiteY16-34" fmla="*/ 310042 h 383884"/>
              <a:gd name="connsiteX0-35" fmla="*/ 387009 w 458363"/>
              <a:gd name="connsiteY0-36" fmla="*/ 0 h 383884"/>
              <a:gd name="connsiteX1-37" fmla="*/ 149768 w 458363"/>
              <a:gd name="connsiteY1-38" fmla="*/ 237762 h 383884"/>
              <a:gd name="connsiteX2-39" fmla="*/ 73856 w 458363"/>
              <a:gd name="connsiteY2-40" fmla="*/ 161851 h 383884"/>
              <a:gd name="connsiteX3-41" fmla="*/ 0 w 458363"/>
              <a:gd name="connsiteY3-42" fmla="*/ 235711 h 383884"/>
              <a:gd name="connsiteX4-43" fmla="*/ 148173 w 458363"/>
              <a:gd name="connsiteY4-44" fmla="*/ 383884 h 383884"/>
              <a:gd name="connsiteX5-45" fmla="*/ 222052 w 458363"/>
              <a:gd name="connsiteY5-46" fmla="*/ 310004 h 383884"/>
              <a:gd name="connsiteX6-47" fmla="*/ 221140 w 458363"/>
              <a:gd name="connsiteY6-48" fmla="*/ 309102 h 383884"/>
              <a:gd name="connsiteX7-49" fmla="*/ 458363 w 458363"/>
              <a:gd name="connsiteY7-50" fmla="*/ 71354 h 383884"/>
              <a:gd name="connsiteX8-51" fmla="*/ 387009 w 458363"/>
              <a:gd name="connsiteY8-52" fmla="*/ 0 h 383884"/>
              <a:gd name="connsiteX9-53" fmla="*/ 195077 w 458363"/>
              <a:gd name="connsiteY9-54" fmla="*/ 310042 h 383884"/>
              <a:gd name="connsiteX10-55" fmla="*/ 148172 w 458363"/>
              <a:gd name="connsiteY10-56" fmla="*/ 356946 h 383884"/>
              <a:gd name="connsiteX11-57" fmla="*/ 26938 w 458363"/>
              <a:gd name="connsiteY11-58" fmla="*/ 235712 h 383884"/>
              <a:gd name="connsiteX12-59" fmla="*/ 73856 w 458363"/>
              <a:gd name="connsiteY12-60" fmla="*/ 188789 h 383884"/>
              <a:gd name="connsiteX13-61" fmla="*/ 149786 w 458363"/>
              <a:gd name="connsiteY13-62" fmla="*/ 264719 h 383884"/>
              <a:gd name="connsiteX14-63" fmla="*/ 194184 w 458363"/>
              <a:gd name="connsiteY14-64" fmla="*/ 309149 h 383884"/>
              <a:gd name="connsiteX15-65" fmla="*/ 195077 w 458363"/>
              <a:gd name="connsiteY15-66" fmla="*/ 310042 h 383884"/>
              <a:gd name="connsiteX0-67" fmla="*/ 387009 w 458363"/>
              <a:gd name="connsiteY0-68" fmla="*/ 0 h 383884"/>
              <a:gd name="connsiteX1-69" fmla="*/ 149768 w 458363"/>
              <a:gd name="connsiteY1-70" fmla="*/ 237762 h 383884"/>
              <a:gd name="connsiteX2-71" fmla="*/ 73856 w 458363"/>
              <a:gd name="connsiteY2-72" fmla="*/ 161851 h 383884"/>
              <a:gd name="connsiteX3-73" fmla="*/ 0 w 458363"/>
              <a:gd name="connsiteY3-74" fmla="*/ 235711 h 383884"/>
              <a:gd name="connsiteX4-75" fmla="*/ 148173 w 458363"/>
              <a:gd name="connsiteY4-76" fmla="*/ 383884 h 383884"/>
              <a:gd name="connsiteX5-77" fmla="*/ 222052 w 458363"/>
              <a:gd name="connsiteY5-78" fmla="*/ 310004 h 383884"/>
              <a:gd name="connsiteX6-79" fmla="*/ 221140 w 458363"/>
              <a:gd name="connsiteY6-80" fmla="*/ 309102 h 383884"/>
              <a:gd name="connsiteX7-81" fmla="*/ 458363 w 458363"/>
              <a:gd name="connsiteY7-82" fmla="*/ 71354 h 383884"/>
              <a:gd name="connsiteX8-83" fmla="*/ 387009 w 458363"/>
              <a:gd name="connsiteY8-84" fmla="*/ 0 h 383884"/>
              <a:gd name="connsiteX9-85" fmla="*/ 194184 w 458363"/>
              <a:gd name="connsiteY9-86" fmla="*/ 309149 h 383884"/>
              <a:gd name="connsiteX10-87" fmla="*/ 148172 w 458363"/>
              <a:gd name="connsiteY10-88" fmla="*/ 356946 h 383884"/>
              <a:gd name="connsiteX11-89" fmla="*/ 26938 w 458363"/>
              <a:gd name="connsiteY11-90" fmla="*/ 235712 h 383884"/>
              <a:gd name="connsiteX12-91" fmla="*/ 73856 w 458363"/>
              <a:gd name="connsiteY12-92" fmla="*/ 188789 h 383884"/>
              <a:gd name="connsiteX13-93" fmla="*/ 149786 w 458363"/>
              <a:gd name="connsiteY13-94" fmla="*/ 264719 h 383884"/>
              <a:gd name="connsiteX14-95" fmla="*/ 194184 w 458363"/>
              <a:gd name="connsiteY14-96" fmla="*/ 309149 h 383884"/>
              <a:gd name="connsiteX0-97" fmla="*/ 387009 w 458363"/>
              <a:gd name="connsiteY0-98" fmla="*/ 0 h 383884"/>
              <a:gd name="connsiteX1-99" fmla="*/ 149768 w 458363"/>
              <a:gd name="connsiteY1-100" fmla="*/ 237762 h 383884"/>
              <a:gd name="connsiteX2-101" fmla="*/ 73856 w 458363"/>
              <a:gd name="connsiteY2-102" fmla="*/ 161851 h 383884"/>
              <a:gd name="connsiteX3-103" fmla="*/ 0 w 458363"/>
              <a:gd name="connsiteY3-104" fmla="*/ 235711 h 383884"/>
              <a:gd name="connsiteX4-105" fmla="*/ 148173 w 458363"/>
              <a:gd name="connsiteY4-106" fmla="*/ 383884 h 383884"/>
              <a:gd name="connsiteX5-107" fmla="*/ 222052 w 458363"/>
              <a:gd name="connsiteY5-108" fmla="*/ 310004 h 383884"/>
              <a:gd name="connsiteX6-109" fmla="*/ 221140 w 458363"/>
              <a:gd name="connsiteY6-110" fmla="*/ 309102 h 383884"/>
              <a:gd name="connsiteX7-111" fmla="*/ 458363 w 458363"/>
              <a:gd name="connsiteY7-112" fmla="*/ 71354 h 383884"/>
              <a:gd name="connsiteX8-113" fmla="*/ 387009 w 458363"/>
              <a:gd name="connsiteY8-114" fmla="*/ 0 h 383884"/>
              <a:gd name="connsiteX9-115" fmla="*/ 194184 w 458363"/>
              <a:gd name="connsiteY9-116" fmla="*/ 309149 h 383884"/>
              <a:gd name="connsiteX10-117" fmla="*/ 26938 w 458363"/>
              <a:gd name="connsiteY10-118" fmla="*/ 235712 h 383884"/>
              <a:gd name="connsiteX11-119" fmla="*/ 73856 w 458363"/>
              <a:gd name="connsiteY11-120" fmla="*/ 188789 h 383884"/>
              <a:gd name="connsiteX12-121" fmla="*/ 149786 w 458363"/>
              <a:gd name="connsiteY12-122" fmla="*/ 264719 h 383884"/>
              <a:gd name="connsiteX13-123" fmla="*/ 194184 w 458363"/>
              <a:gd name="connsiteY13-124" fmla="*/ 309149 h 383884"/>
              <a:gd name="connsiteX0-125" fmla="*/ 387009 w 458363"/>
              <a:gd name="connsiteY0-126" fmla="*/ 0 h 383884"/>
              <a:gd name="connsiteX1-127" fmla="*/ 149768 w 458363"/>
              <a:gd name="connsiteY1-128" fmla="*/ 237762 h 383884"/>
              <a:gd name="connsiteX2-129" fmla="*/ 73856 w 458363"/>
              <a:gd name="connsiteY2-130" fmla="*/ 161851 h 383884"/>
              <a:gd name="connsiteX3-131" fmla="*/ 0 w 458363"/>
              <a:gd name="connsiteY3-132" fmla="*/ 235711 h 383884"/>
              <a:gd name="connsiteX4-133" fmla="*/ 148173 w 458363"/>
              <a:gd name="connsiteY4-134" fmla="*/ 383884 h 383884"/>
              <a:gd name="connsiteX5-135" fmla="*/ 222052 w 458363"/>
              <a:gd name="connsiteY5-136" fmla="*/ 310004 h 383884"/>
              <a:gd name="connsiteX6-137" fmla="*/ 221140 w 458363"/>
              <a:gd name="connsiteY6-138" fmla="*/ 309102 h 383884"/>
              <a:gd name="connsiteX7-139" fmla="*/ 458363 w 458363"/>
              <a:gd name="connsiteY7-140" fmla="*/ 71354 h 383884"/>
              <a:gd name="connsiteX8-141" fmla="*/ 387009 w 458363"/>
              <a:gd name="connsiteY8-142" fmla="*/ 0 h 383884"/>
              <a:gd name="connsiteX9-143" fmla="*/ 149786 w 458363"/>
              <a:gd name="connsiteY9-144" fmla="*/ 264719 h 383884"/>
              <a:gd name="connsiteX10-145" fmla="*/ 26938 w 458363"/>
              <a:gd name="connsiteY10-146" fmla="*/ 235712 h 383884"/>
              <a:gd name="connsiteX11-147" fmla="*/ 73856 w 458363"/>
              <a:gd name="connsiteY11-148" fmla="*/ 188789 h 383884"/>
              <a:gd name="connsiteX12-149" fmla="*/ 149786 w 458363"/>
              <a:gd name="connsiteY12-150" fmla="*/ 264719 h 383884"/>
              <a:gd name="connsiteX0-151" fmla="*/ 387009 w 458363"/>
              <a:gd name="connsiteY0-152" fmla="*/ 0 h 383884"/>
              <a:gd name="connsiteX1-153" fmla="*/ 149768 w 458363"/>
              <a:gd name="connsiteY1-154" fmla="*/ 237762 h 383884"/>
              <a:gd name="connsiteX2-155" fmla="*/ 73856 w 458363"/>
              <a:gd name="connsiteY2-156" fmla="*/ 161851 h 383884"/>
              <a:gd name="connsiteX3-157" fmla="*/ 0 w 458363"/>
              <a:gd name="connsiteY3-158" fmla="*/ 235711 h 383884"/>
              <a:gd name="connsiteX4-159" fmla="*/ 148173 w 458363"/>
              <a:gd name="connsiteY4-160" fmla="*/ 383884 h 383884"/>
              <a:gd name="connsiteX5-161" fmla="*/ 222052 w 458363"/>
              <a:gd name="connsiteY5-162" fmla="*/ 310004 h 383884"/>
              <a:gd name="connsiteX6-163" fmla="*/ 221140 w 458363"/>
              <a:gd name="connsiteY6-164" fmla="*/ 309102 h 383884"/>
              <a:gd name="connsiteX7-165" fmla="*/ 458363 w 458363"/>
              <a:gd name="connsiteY7-166" fmla="*/ 71354 h 383884"/>
              <a:gd name="connsiteX8-167" fmla="*/ 387009 w 458363"/>
              <a:gd name="connsiteY8-168" fmla="*/ 0 h 383884"/>
              <a:gd name="connsiteX9-169" fmla="*/ 73856 w 458363"/>
              <a:gd name="connsiteY9-170" fmla="*/ 188789 h 383884"/>
              <a:gd name="connsiteX10-171" fmla="*/ 26938 w 458363"/>
              <a:gd name="connsiteY10-172" fmla="*/ 235712 h 383884"/>
              <a:gd name="connsiteX11-173" fmla="*/ 73856 w 458363"/>
              <a:gd name="connsiteY11-174" fmla="*/ 188789 h 383884"/>
              <a:gd name="connsiteX0-175" fmla="*/ 387009 w 458363"/>
              <a:gd name="connsiteY0-176" fmla="*/ 0 h 383884"/>
              <a:gd name="connsiteX1-177" fmla="*/ 149768 w 458363"/>
              <a:gd name="connsiteY1-178" fmla="*/ 237762 h 383884"/>
              <a:gd name="connsiteX2-179" fmla="*/ 73856 w 458363"/>
              <a:gd name="connsiteY2-180" fmla="*/ 161851 h 383884"/>
              <a:gd name="connsiteX3-181" fmla="*/ 0 w 458363"/>
              <a:gd name="connsiteY3-182" fmla="*/ 235711 h 383884"/>
              <a:gd name="connsiteX4-183" fmla="*/ 148173 w 458363"/>
              <a:gd name="connsiteY4-184" fmla="*/ 383884 h 383884"/>
              <a:gd name="connsiteX5-185" fmla="*/ 222052 w 458363"/>
              <a:gd name="connsiteY5-186" fmla="*/ 310004 h 383884"/>
              <a:gd name="connsiteX6-187" fmla="*/ 221140 w 458363"/>
              <a:gd name="connsiteY6-188" fmla="*/ 309102 h 383884"/>
              <a:gd name="connsiteX7-189" fmla="*/ 458363 w 458363"/>
              <a:gd name="connsiteY7-190" fmla="*/ 71354 h 383884"/>
              <a:gd name="connsiteX8-191" fmla="*/ 387009 w 458363"/>
              <a:gd name="connsiteY8-192" fmla="*/ 0 h 3838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58363" h="383884">
                <a:moveTo>
                  <a:pt x="387009" y="0"/>
                </a:moveTo>
                <a:lnTo>
                  <a:pt x="149768" y="237762"/>
                </a:lnTo>
                <a:lnTo>
                  <a:pt x="73856" y="161851"/>
                </a:lnTo>
                <a:lnTo>
                  <a:pt x="0" y="235711"/>
                </a:lnTo>
                <a:lnTo>
                  <a:pt x="148173" y="383884"/>
                </a:lnTo>
                <a:lnTo>
                  <a:pt x="222052" y="310004"/>
                </a:lnTo>
                <a:lnTo>
                  <a:pt x="221140" y="309102"/>
                </a:lnTo>
                <a:lnTo>
                  <a:pt x="458363" y="71354"/>
                </a:lnTo>
                <a:lnTo>
                  <a:pt x="387009" y="0"/>
                </a:lnTo>
                <a:close/>
              </a:path>
            </a:pathLst>
          </a:custGeom>
          <a:solidFill>
            <a:schemeClr val="bg1"/>
          </a:solidFill>
          <a:ln w="9525" cap="flat">
            <a:noFill/>
            <a:prstDash val="solid"/>
            <a:miter/>
          </a:ln>
        </p:spPr>
        <p:txBody>
          <a:bodyPr wrap="square" rtlCol="0" anchor="ctr">
            <a:normAutofit fontScale="25000" lnSpcReduction="20000"/>
          </a:bodyPr>
          <a:lstStyle/>
          <a:p>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9" name="Oval 7"/>
          <p:cNvSpPr>
            <a:spLocks noChangeArrowheads="1"/>
          </p:cNvSpPr>
          <p:nvPr>
            <p:custDataLst>
              <p:tags r:id="rId16"/>
            </p:custDataLst>
          </p:nvPr>
        </p:nvSpPr>
        <p:spPr bwMode="auto">
          <a:xfrm>
            <a:off x="1130118" y="4899313"/>
            <a:ext cx="314325" cy="317500"/>
          </a:xfrm>
          <a:prstGeom prst="ellipse">
            <a:avLst/>
          </a:prstGeom>
          <a:solidFill>
            <a:schemeClr val="accent6"/>
          </a:solidFill>
          <a:ln w="6350" cap="flat">
            <a:noFill/>
            <a:prstDash val="solid"/>
            <a:miter lim="800000"/>
          </a:ln>
        </p:spPr>
        <p:txBody>
          <a:bodyPr vert="horz" wrap="square" lIns="91440" tIns="45720" rIns="91440" bIns="45720" numCol="1" anchor="t" anchorCtr="0" compatLnSpc="1">
            <a:normAutofit fontScale="52500" lnSpcReduction="20000"/>
          </a:bodyPr>
          <a:lstStyle/>
          <a:p>
            <a:endParaRPr 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0" name="文本框 19"/>
          <p:cNvSpPr txBox="1"/>
          <p:nvPr>
            <p:custDataLst>
              <p:tags r:id="rId17"/>
            </p:custDataLst>
          </p:nvPr>
        </p:nvSpPr>
        <p:spPr>
          <a:xfrm>
            <a:off x="7183120" y="3215005"/>
            <a:ext cx="4192905" cy="673100"/>
          </a:xfrm>
          <a:prstGeom prst="rect">
            <a:avLst/>
          </a:prstGeom>
          <a:noFill/>
        </p:spPr>
        <p:txBody>
          <a:bodyPr wrap="square" rtlCol="0">
            <a:normAutofit/>
          </a:bodyPr>
          <a:lstStyle/>
          <a:p>
            <a:pPr>
              <a:lnSpc>
                <a:spcPct val="120000"/>
              </a:lnSpc>
            </a:pPr>
            <a:endParaRPr kumimoji="1" lang="zh-CN" altLang="en-US" sz="1400" spc="15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1" name="任意形状 67"/>
          <p:cNvSpPr>
            <a:spLocks noChangeAspect="1"/>
          </p:cNvSpPr>
          <p:nvPr>
            <p:custDataLst>
              <p:tags r:id="rId18"/>
            </p:custDataLst>
          </p:nvPr>
        </p:nvSpPr>
        <p:spPr>
          <a:xfrm>
            <a:off x="1215399" y="4986063"/>
            <a:ext cx="143762" cy="144000"/>
          </a:xfrm>
          <a:custGeom>
            <a:avLst/>
            <a:gdLst>
              <a:gd name="connsiteX0" fmla="*/ 339254 w 409575"/>
              <a:gd name="connsiteY0" fmla="*/ 0 h 409575"/>
              <a:gd name="connsiteX1" fmla="*/ 205299 w 409575"/>
              <a:gd name="connsiteY1" fmla="*/ 134215 h 409575"/>
              <a:gd name="connsiteX2" fmla="*/ 71354 w 409575"/>
              <a:gd name="connsiteY2" fmla="*/ 0 h 409575"/>
              <a:gd name="connsiteX3" fmla="*/ 0 w 409575"/>
              <a:gd name="connsiteY3" fmla="*/ 71358 h 409575"/>
              <a:gd name="connsiteX4" fmla="*/ 134020 w 409575"/>
              <a:gd name="connsiteY4" fmla="*/ 205639 h 409575"/>
              <a:gd name="connsiteX5" fmla="*/ 0 w 409575"/>
              <a:gd name="connsiteY5" fmla="*/ 339923 h 409575"/>
              <a:gd name="connsiteX6" fmla="*/ 71354 w 409575"/>
              <a:gd name="connsiteY6" fmla="*/ 411282 h 409575"/>
              <a:gd name="connsiteX7" fmla="*/ 205299 w 409575"/>
              <a:gd name="connsiteY7" fmla="*/ 277067 h 409575"/>
              <a:gd name="connsiteX8" fmla="*/ 339254 w 409575"/>
              <a:gd name="connsiteY8" fmla="*/ 411282 h 409575"/>
              <a:gd name="connsiteX9" fmla="*/ 410598 w 409575"/>
              <a:gd name="connsiteY9" fmla="*/ 339923 h 409575"/>
              <a:gd name="connsiteX10" fmla="*/ 276588 w 409575"/>
              <a:gd name="connsiteY10" fmla="*/ 205639 h 409575"/>
              <a:gd name="connsiteX11" fmla="*/ 410598 w 409575"/>
              <a:gd name="connsiteY11" fmla="*/ 71358 h 409575"/>
              <a:gd name="connsiteX12" fmla="*/ 339254 w 409575"/>
              <a:gd name="connsiteY12" fmla="*/ 0 h 409575"/>
              <a:gd name="connsiteX13" fmla="*/ 383679 w 409575"/>
              <a:gd name="connsiteY13" fmla="*/ 339914 h 409575"/>
              <a:gd name="connsiteX14" fmla="*/ 339272 w 409575"/>
              <a:gd name="connsiteY14" fmla="*/ 384326 h 409575"/>
              <a:gd name="connsiteX15" fmla="*/ 205299 w 409575"/>
              <a:gd name="connsiteY15" fmla="*/ 250101 h 409575"/>
              <a:gd name="connsiteX16" fmla="*/ 71335 w 409575"/>
              <a:gd name="connsiteY16" fmla="*/ 384326 h 409575"/>
              <a:gd name="connsiteX17" fmla="*/ 26919 w 409575"/>
              <a:gd name="connsiteY17" fmla="*/ 339915 h 409575"/>
              <a:gd name="connsiteX18" fmla="*/ 160939 w 409575"/>
              <a:gd name="connsiteY18" fmla="*/ 205639 h 409575"/>
              <a:gd name="connsiteX19" fmla="*/ 26919 w 409575"/>
              <a:gd name="connsiteY19" fmla="*/ 71368 h 409575"/>
              <a:gd name="connsiteX20" fmla="*/ 71335 w 409575"/>
              <a:gd name="connsiteY20" fmla="*/ 26957 h 409575"/>
              <a:gd name="connsiteX21" fmla="*/ 205299 w 409575"/>
              <a:gd name="connsiteY21" fmla="*/ 161181 h 409575"/>
              <a:gd name="connsiteX22" fmla="*/ 339272 w 409575"/>
              <a:gd name="connsiteY22" fmla="*/ 26956 h 409575"/>
              <a:gd name="connsiteX23" fmla="*/ 383679 w 409575"/>
              <a:gd name="connsiteY23" fmla="*/ 71368 h 409575"/>
              <a:gd name="connsiteX24" fmla="*/ 249668 w 409575"/>
              <a:gd name="connsiteY24" fmla="*/ 205639 h 409575"/>
              <a:gd name="connsiteX25" fmla="*/ 383679 w 409575"/>
              <a:gd name="connsiteY25" fmla="*/ 339914 h 409575"/>
              <a:gd name="connsiteX0-1" fmla="*/ 339254 w 410598"/>
              <a:gd name="connsiteY0-2" fmla="*/ 0 h 411282"/>
              <a:gd name="connsiteX1-3" fmla="*/ 205299 w 410598"/>
              <a:gd name="connsiteY1-4" fmla="*/ 134215 h 411282"/>
              <a:gd name="connsiteX2-5" fmla="*/ 71354 w 410598"/>
              <a:gd name="connsiteY2-6" fmla="*/ 0 h 411282"/>
              <a:gd name="connsiteX3-7" fmla="*/ 0 w 410598"/>
              <a:gd name="connsiteY3-8" fmla="*/ 71358 h 411282"/>
              <a:gd name="connsiteX4-9" fmla="*/ 134020 w 410598"/>
              <a:gd name="connsiteY4-10" fmla="*/ 205639 h 411282"/>
              <a:gd name="connsiteX5-11" fmla="*/ 0 w 410598"/>
              <a:gd name="connsiteY5-12" fmla="*/ 339923 h 411282"/>
              <a:gd name="connsiteX6-13" fmla="*/ 71354 w 410598"/>
              <a:gd name="connsiteY6-14" fmla="*/ 411282 h 411282"/>
              <a:gd name="connsiteX7-15" fmla="*/ 205299 w 410598"/>
              <a:gd name="connsiteY7-16" fmla="*/ 277067 h 411282"/>
              <a:gd name="connsiteX8-17" fmla="*/ 339254 w 410598"/>
              <a:gd name="connsiteY8-18" fmla="*/ 411282 h 411282"/>
              <a:gd name="connsiteX9-19" fmla="*/ 410598 w 410598"/>
              <a:gd name="connsiteY9-20" fmla="*/ 339923 h 411282"/>
              <a:gd name="connsiteX10-21" fmla="*/ 276588 w 410598"/>
              <a:gd name="connsiteY10-22" fmla="*/ 205639 h 411282"/>
              <a:gd name="connsiteX11-23" fmla="*/ 410598 w 410598"/>
              <a:gd name="connsiteY11-24" fmla="*/ 71358 h 411282"/>
              <a:gd name="connsiteX12-25" fmla="*/ 339254 w 410598"/>
              <a:gd name="connsiteY12-26" fmla="*/ 0 h 411282"/>
              <a:gd name="connsiteX13-27" fmla="*/ 383679 w 410598"/>
              <a:gd name="connsiteY13-28" fmla="*/ 339914 h 411282"/>
              <a:gd name="connsiteX14-29" fmla="*/ 339272 w 410598"/>
              <a:gd name="connsiteY14-30" fmla="*/ 384326 h 411282"/>
              <a:gd name="connsiteX15-31" fmla="*/ 205299 w 410598"/>
              <a:gd name="connsiteY15-32" fmla="*/ 250101 h 411282"/>
              <a:gd name="connsiteX16-33" fmla="*/ 71335 w 410598"/>
              <a:gd name="connsiteY16-34" fmla="*/ 384326 h 411282"/>
              <a:gd name="connsiteX17-35" fmla="*/ 160939 w 410598"/>
              <a:gd name="connsiteY17-36" fmla="*/ 205639 h 411282"/>
              <a:gd name="connsiteX18-37" fmla="*/ 26919 w 410598"/>
              <a:gd name="connsiteY18-38" fmla="*/ 71368 h 411282"/>
              <a:gd name="connsiteX19-39" fmla="*/ 71335 w 410598"/>
              <a:gd name="connsiteY19-40" fmla="*/ 26957 h 411282"/>
              <a:gd name="connsiteX20-41" fmla="*/ 205299 w 410598"/>
              <a:gd name="connsiteY20-42" fmla="*/ 161181 h 411282"/>
              <a:gd name="connsiteX21-43" fmla="*/ 339272 w 410598"/>
              <a:gd name="connsiteY21-44" fmla="*/ 26956 h 411282"/>
              <a:gd name="connsiteX22-45" fmla="*/ 383679 w 410598"/>
              <a:gd name="connsiteY22-46" fmla="*/ 71368 h 411282"/>
              <a:gd name="connsiteX23-47" fmla="*/ 249668 w 410598"/>
              <a:gd name="connsiteY23-48" fmla="*/ 205639 h 411282"/>
              <a:gd name="connsiteX24-49" fmla="*/ 383679 w 410598"/>
              <a:gd name="connsiteY24-50" fmla="*/ 339914 h 411282"/>
              <a:gd name="connsiteX0-51" fmla="*/ 339254 w 410598"/>
              <a:gd name="connsiteY0-52" fmla="*/ 0 h 411282"/>
              <a:gd name="connsiteX1-53" fmla="*/ 205299 w 410598"/>
              <a:gd name="connsiteY1-54" fmla="*/ 134215 h 411282"/>
              <a:gd name="connsiteX2-55" fmla="*/ 71354 w 410598"/>
              <a:gd name="connsiteY2-56" fmla="*/ 0 h 411282"/>
              <a:gd name="connsiteX3-57" fmla="*/ 0 w 410598"/>
              <a:gd name="connsiteY3-58" fmla="*/ 71358 h 411282"/>
              <a:gd name="connsiteX4-59" fmla="*/ 134020 w 410598"/>
              <a:gd name="connsiteY4-60" fmla="*/ 205639 h 411282"/>
              <a:gd name="connsiteX5-61" fmla="*/ 0 w 410598"/>
              <a:gd name="connsiteY5-62" fmla="*/ 339923 h 411282"/>
              <a:gd name="connsiteX6-63" fmla="*/ 71354 w 410598"/>
              <a:gd name="connsiteY6-64" fmla="*/ 411282 h 411282"/>
              <a:gd name="connsiteX7-65" fmla="*/ 205299 w 410598"/>
              <a:gd name="connsiteY7-66" fmla="*/ 277067 h 411282"/>
              <a:gd name="connsiteX8-67" fmla="*/ 339254 w 410598"/>
              <a:gd name="connsiteY8-68" fmla="*/ 411282 h 411282"/>
              <a:gd name="connsiteX9-69" fmla="*/ 410598 w 410598"/>
              <a:gd name="connsiteY9-70" fmla="*/ 339923 h 411282"/>
              <a:gd name="connsiteX10-71" fmla="*/ 276588 w 410598"/>
              <a:gd name="connsiteY10-72" fmla="*/ 205639 h 411282"/>
              <a:gd name="connsiteX11-73" fmla="*/ 410598 w 410598"/>
              <a:gd name="connsiteY11-74" fmla="*/ 71358 h 411282"/>
              <a:gd name="connsiteX12-75" fmla="*/ 339254 w 410598"/>
              <a:gd name="connsiteY12-76" fmla="*/ 0 h 411282"/>
              <a:gd name="connsiteX13-77" fmla="*/ 383679 w 410598"/>
              <a:gd name="connsiteY13-78" fmla="*/ 339914 h 411282"/>
              <a:gd name="connsiteX14-79" fmla="*/ 339272 w 410598"/>
              <a:gd name="connsiteY14-80" fmla="*/ 384326 h 411282"/>
              <a:gd name="connsiteX15-81" fmla="*/ 205299 w 410598"/>
              <a:gd name="connsiteY15-82" fmla="*/ 250101 h 411282"/>
              <a:gd name="connsiteX16-83" fmla="*/ 160939 w 410598"/>
              <a:gd name="connsiteY16-84" fmla="*/ 205639 h 411282"/>
              <a:gd name="connsiteX17-85" fmla="*/ 26919 w 410598"/>
              <a:gd name="connsiteY17-86" fmla="*/ 71368 h 411282"/>
              <a:gd name="connsiteX18-87" fmla="*/ 71335 w 410598"/>
              <a:gd name="connsiteY18-88" fmla="*/ 26957 h 411282"/>
              <a:gd name="connsiteX19-89" fmla="*/ 205299 w 410598"/>
              <a:gd name="connsiteY19-90" fmla="*/ 161181 h 411282"/>
              <a:gd name="connsiteX20-91" fmla="*/ 339272 w 410598"/>
              <a:gd name="connsiteY20-92" fmla="*/ 26956 h 411282"/>
              <a:gd name="connsiteX21-93" fmla="*/ 383679 w 410598"/>
              <a:gd name="connsiteY21-94" fmla="*/ 71368 h 411282"/>
              <a:gd name="connsiteX22-95" fmla="*/ 249668 w 410598"/>
              <a:gd name="connsiteY22-96" fmla="*/ 205639 h 411282"/>
              <a:gd name="connsiteX23-97" fmla="*/ 383679 w 410598"/>
              <a:gd name="connsiteY23-98" fmla="*/ 339914 h 411282"/>
              <a:gd name="connsiteX0-99" fmla="*/ 339254 w 410598"/>
              <a:gd name="connsiteY0-100" fmla="*/ 0 h 411282"/>
              <a:gd name="connsiteX1-101" fmla="*/ 205299 w 410598"/>
              <a:gd name="connsiteY1-102" fmla="*/ 134215 h 411282"/>
              <a:gd name="connsiteX2-103" fmla="*/ 71354 w 410598"/>
              <a:gd name="connsiteY2-104" fmla="*/ 0 h 411282"/>
              <a:gd name="connsiteX3-105" fmla="*/ 0 w 410598"/>
              <a:gd name="connsiteY3-106" fmla="*/ 71358 h 411282"/>
              <a:gd name="connsiteX4-107" fmla="*/ 134020 w 410598"/>
              <a:gd name="connsiteY4-108" fmla="*/ 205639 h 411282"/>
              <a:gd name="connsiteX5-109" fmla="*/ 0 w 410598"/>
              <a:gd name="connsiteY5-110" fmla="*/ 339923 h 411282"/>
              <a:gd name="connsiteX6-111" fmla="*/ 71354 w 410598"/>
              <a:gd name="connsiteY6-112" fmla="*/ 411282 h 411282"/>
              <a:gd name="connsiteX7-113" fmla="*/ 205299 w 410598"/>
              <a:gd name="connsiteY7-114" fmla="*/ 277067 h 411282"/>
              <a:gd name="connsiteX8-115" fmla="*/ 339254 w 410598"/>
              <a:gd name="connsiteY8-116" fmla="*/ 411282 h 411282"/>
              <a:gd name="connsiteX9-117" fmla="*/ 410598 w 410598"/>
              <a:gd name="connsiteY9-118" fmla="*/ 339923 h 411282"/>
              <a:gd name="connsiteX10-119" fmla="*/ 276588 w 410598"/>
              <a:gd name="connsiteY10-120" fmla="*/ 205639 h 411282"/>
              <a:gd name="connsiteX11-121" fmla="*/ 410598 w 410598"/>
              <a:gd name="connsiteY11-122" fmla="*/ 71358 h 411282"/>
              <a:gd name="connsiteX12-123" fmla="*/ 339254 w 410598"/>
              <a:gd name="connsiteY12-124" fmla="*/ 0 h 411282"/>
              <a:gd name="connsiteX13-125" fmla="*/ 383679 w 410598"/>
              <a:gd name="connsiteY13-126" fmla="*/ 339914 h 411282"/>
              <a:gd name="connsiteX14-127" fmla="*/ 339272 w 410598"/>
              <a:gd name="connsiteY14-128" fmla="*/ 384326 h 411282"/>
              <a:gd name="connsiteX15-129" fmla="*/ 160939 w 410598"/>
              <a:gd name="connsiteY15-130" fmla="*/ 205639 h 411282"/>
              <a:gd name="connsiteX16-131" fmla="*/ 26919 w 410598"/>
              <a:gd name="connsiteY16-132" fmla="*/ 71368 h 411282"/>
              <a:gd name="connsiteX17-133" fmla="*/ 71335 w 410598"/>
              <a:gd name="connsiteY17-134" fmla="*/ 26957 h 411282"/>
              <a:gd name="connsiteX18-135" fmla="*/ 205299 w 410598"/>
              <a:gd name="connsiteY18-136" fmla="*/ 161181 h 411282"/>
              <a:gd name="connsiteX19-137" fmla="*/ 339272 w 410598"/>
              <a:gd name="connsiteY19-138" fmla="*/ 26956 h 411282"/>
              <a:gd name="connsiteX20-139" fmla="*/ 383679 w 410598"/>
              <a:gd name="connsiteY20-140" fmla="*/ 71368 h 411282"/>
              <a:gd name="connsiteX21-141" fmla="*/ 249668 w 410598"/>
              <a:gd name="connsiteY21-142" fmla="*/ 205639 h 411282"/>
              <a:gd name="connsiteX22-143" fmla="*/ 383679 w 410598"/>
              <a:gd name="connsiteY22-144" fmla="*/ 339914 h 411282"/>
              <a:gd name="connsiteX0-145" fmla="*/ 339254 w 410598"/>
              <a:gd name="connsiteY0-146" fmla="*/ 0 h 411282"/>
              <a:gd name="connsiteX1-147" fmla="*/ 205299 w 410598"/>
              <a:gd name="connsiteY1-148" fmla="*/ 134215 h 411282"/>
              <a:gd name="connsiteX2-149" fmla="*/ 71354 w 410598"/>
              <a:gd name="connsiteY2-150" fmla="*/ 0 h 411282"/>
              <a:gd name="connsiteX3-151" fmla="*/ 0 w 410598"/>
              <a:gd name="connsiteY3-152" fmla="*/ 71358 h 411282"/>
              <a:gd name="connsiteX4-153" fmla="*/ 134020 w 410598"/>
              <a:gd name="connsiteY4-154" fmla="*/ 205639 h 411282"/>
              <a:gd name="connsiteX5-155" fmla="*/ 0 w 410598"/>
              <a:gd name="connsiteY5-156" fmla="*/ 339923 h 411282"/>
              <a:gd name="connsiteX6-157" fmla="*/ 71354 w 410598"/>
              <a:gd name="connsiteY6-158" fmla="*/ 411282 h 411282"/>
              <a:gd name="connsiteX7-159" fmla="*/ 205299 w 410598"/>
              <a:gd name="connsiteY7-160" fmla="*/ 277067 h 411282"/>
              <a:gd name="connsiteX8-161" fmla="*/ 339254 w 410598"/>
              <a:gd name="connsiteY8-162" fmla="*/ 411282 h 411282"/>
              <a:gd name="connsiteX9-163" fmla="*/ 410598 w 410598"/>
              <a:gd name="connsiteY9-164" fmla="*/ 339923 h 411282"/>
              <a:gd name="connsiteX10-165" fmla="*/ 276588 w 410598"/>
              <a:gd name="connsiteY10-166" fmla="*/ 205639 h 411282"/>
              <a:gd name="connsiteX11-167" fmla="*/ 410598 w 410598"/>
              <a:gd name="connsiteY11-168" fmla="*/ 71358 h 411282"/>
              <a:gd name="connsiteX12-169" fmla="*/ 339254 w 410598"/>
              <a:gd name="connsiteY12-170" fmla="*/ 0 h 411282"/>
              <a:gd name="connsiteX13-171" fmla="*/ 383679 w 410598"/>
              <a:gd name="connsiteY13-172" fmla="*/ 339914 h 411282"/>
              <a:gd name="connsiteX14-173" fmla="*/ 160939 w 410598"/>
              <a:gd name="connsiteY14-174" fmla="*/ 205639 h 411282"/>
              <a:gd name="connsiteX15-175" fmla="*/ 26919 w 410598"/>
              <a:gd name="connsiteY15-176" fmla="*/ 71368 h 411282"/>
              <a:gd name="connsiteX16-177" fmla="*/ 71335 w 410598"/>
              <a:gd name="connsiteY16-178" fmla="*/ 26957 h 411282"/>
              <a:gd name="connsiteX17-179" fmla="*/ 205299 w 410598"/>
              <a:gd name="connsiteY17-180" fmla="*/ 161181 h 411282"/>
              <a:gd name="connsiteX18-181" fmla="*/ 339272 w 410598"/>
              <a:gd name="connsiteY18-182" fmla="*/ 26956 h 411282"/>
              <a:gd name="connsiteX19-183" fmla="*/ 383679 w 410598"/>
              <a:gd name="connsiteY19-184" fmla="*/ 71368 h 411282"/>
              <a:gd name="connsiteX20-185" fmla="*/ 249668 w 410598"/>
              <a:gd name="connsiteY20-186" fmla="*/ 205639 h 411282"/>
              <a:gd name="connsiteX21-187" fmla="*/ 383679 w 410598"/>
              <a:gd name="connsiteY21-188" fmla="*/ 339914 h 411282"/>
              <a:gd name="connsiteX0-189" fmla="*/ 339254 w 410598"/>
              <a:gd name="connsiteY0-190" fmla="*/ 0 h 411282"/>
              <a:gd name="connsiteX1-191" fmla="*/ 205299 w 410598"/>
              <a:gd name="connsiteY1-192" fmla="*/ 134215 h 411282"/>
              <a:gd name="connsiteX2-193" fmla="*/ 71354 w 410598"/>
              <a:gd name="connsiteY2-194" fmla="*/ 0 h 411282"/>
              <a:gd name="connsiteX3-195" fmla="*/ 0 w 410598"/>
              <a:gd name="connsiteY3-196" fmla="*/ 71358 h 411282"/>
              <a:gd name="connsiteX4-197" fmla="*/ 134020 w 410598"/>
              <a:gd name="connsiteY4-198" fmla="*/ 205639 h 411282"/>
              <a:gd name="connsiteX5-199" fmla="*/ 0 w 410598"/>
              <a:gd name="connsiteY5-200" fmla="*/ 339923 h 411282"/>
              <a:gd name="connsiteX6-201" fmla="*/ 71354 w 410598"/>
              <a:gd name="connsiteY6-202" fmla="*/ 411282 h 411282"/>
              <a:gd name="connsiteX7-203" fmla="*/ 205299 w 410598"/>
              <a:gd name="connsiteY7-204" fmla="*/ 277067 h 411282"/>
              <a:gd name="connsiteX8-205" fmla="*/ 339254 w 410598"/>
              <a:gd name="connsiteY8-206" fmla="*/ 411282 h 411282"/>
              <a:gd name="connsiteX9-207" fmla="*/ 410598 w 410598"/>
              <a:gd name="connsiteY9-208" fmla="*/ 339923 h 411282"/>
              <a:gd name="connsiteX10-209" fmla="*/ 276588 w 410598"/>
              <a:gd name="connsiteY10-210" fmla="*/ 205639 h 411282"/>
              <a:gd name="connsiteX11-211" fmla="*/ 410598 w 410598"/>
              <a:gd name="connsiteY11-212" fmla="*/ 71358 h 411282"/>
              <a:gd name="connsiteX12-213" fmla="*/ 339254 w 410598"/>
              <a:gd name="connsiteY12-214" fmla="*/ 0 h 411282"/>
              <a:gd name="connsiteX13-215" fmla="*/ 249668 w 410598"/>
              <a:gd name="connsiteY13-216" fmla="*/ 205639 h 411282"/>
              <a:gd name="connsiteX14-217" fmla="*/ 160939 w 410598"/>
              <a:gd name="connsiteY14-218" fmla="*/ 205639 h 411282"/>
              <a:gd name="connsiteX15-219" fmla="*/ 26919 w 410598"/>
              <a:gd name="connsiteY15-220" fmla="*/ 71368 h 411282"/>
              <a:gd name="connsiteX16-221" fmla="*/ 71335 w 410598"/>
              <a:gd name="connsiteY16-222" fmla="*/ 26957 h 411282"/>
              <a:gd name="connsiteX17-223" fmla="*/ 205299 w 410598"/>
              <a:gd name="connsiteY17-224" fmla="*/ 161181 h 411282"/>
              <a:gd name="connsiteX18-225" fmla="*/ 339272 w 410598"/>
              <a:gd name="connsiteY18-226" fmla="*/ 26956 h 411282"/>
              <a:gd name="connsiteX19-227" fmla="*/ 383679 w 410598"/>
              <a:gd name="connsiteY19-228" fmla="*/ 71368 h 411282"/>
              <a:gd name="connsiteX20-229" fmla="*/ 249668 w 410598"/>
              <a:gd name="connsiteY20-230" fmla="*/ 205639 h 411282"/>
              <a:gd name="connsiteX0-231" fmla="*/ 339254 w 410598"/>
              <a:gd name="connsiteY0-232" fmla="*/ 0 h 411282"/>
              <a:gd name="connsiteX1-233" fmla="*/ 205299 w 410598"/>
              <a:gd name="connsiteY1-234" fmla="*/ 134215 h 411282"/>
              <a:gd name="connsiteX2-235" fmla="*/ 71354 w 410598"/>
              <a:gd name="connsiteY2-236" fmla="*/ 0 h 411282"/>
              <a:gd name="connsiteX3-237" fmla="*/ 0 w 410598"/>
              <a:gd name="connsiteY3-238" fmla="*/ 71358 h 411282"/>
              <a:gd name="connsiteX4-239" fmla="*/ 134020 w 410598"/>
              <a:gd name="connsiteY4-240" fmla="*/ 205639 h 411282"/>
              <a:gd name="connsiteX5-241" fmla="*/ 0 w 410598"/>
              <a:gd name="connsiteY5-242" fmla="*/ 339923 h 411282"/>
              <a:gd name="connsiteX6-243" fmla="*/ 71354 w 410598"/>
              <a:gd name="connsiteY6-244" fmla="*/ 411282 h 411282"/>
              <a:gd name="connsiteX7-245" fmla="*/ 205299 w 410598"/>
              <a:gd name="connsiteY7-246" fmla="*/ 277067 h 411282"/>
              <a:gd name="connsiteX8-247" fmla="*/ 339254 w 410598"/>
              <a:gd name="connsiteY8-248" fmla="*/ 411282 h 411282"/>
              <a:gd name="connsiteX9-249" fmla="*/ 410598 w 410598"/>
              <a:gd name="connsiteY9-250" fmla="*/ 339923 h 411282"/>
              <a:gd name="connsiteX10-251" fmla="*/ 276588 w 410598"/>
              <a:gd name="connsiteY10-252" fmla="*/ 205639 h 411282"/>
              <a:gd name="connsiteX11-253" fmla="*/ 410598 w 410598"/>
              <a:gd name="connsiteY11-254" fmla="*/ 71358 h 411282"/>
              <a:gd name="connsiteX12-255" fmla="*/ 339254 w 410598"/>
              <a:gd name="connsiteY12-256" fmla="*/ 0 h 411282"/>
              <a:gd name="connsiteX13-257" fmla="*/ 383679 w 410598"/>
              <a:gd name="connsiteY13-258" fmla="*/ 71368 h 411282"/>
              <a:gd name="connsiteX14-259" fmla="*/ 160939 w 410598"/>
              <a:gd name="connsiteY14-260" fmla="*/ 205639 h 411282"/>
              <a:gd name="connsiteX15-261" fmla="*/ 26919 w 410598"/>
              <a:gd name="connsiteY15-262" fmla="*/ 71368 h 411282"/>
              <a:gd name="connsiteX16-263" fmla="*/ 71335 w 410598"/>
              <a:gd name="connsiteY16-264" fmla="*/ 26957 h 411282"/>
              <a:gd name="connsiteX17-265" fmla="*/ 205299 w 410598"/>
              <a:gd name="connsiteY17-266" fmla="*/ 161181 h 411282"/>
              <a:gd name="connsiteX18-267" fmla="*/ 339272 w 410598"/>
              <a:gd name="connsiteY18-268" fmla="*/ 26956 h 411282"/>
              <a:gd name="connsiteX19-269" fmla="*/ 383679 w 410598"/>
              <a:gd name="connsiteY19-270" fmla="*/ 71368 h 411282"/>
              <a:gd name="connsiteX0-271" fmla="*/ 339254 w 410598"/>
              <a:gd name="connsiteY0-272" fmla="*/ 0 h 411282"/>
              <a:gd name="connsiteX1-273" fmla="*/ 205299 w 410598"/>
              <a:gd name="connsiteY1-274" fmla="*/ 134215 h 411282"/>
              <a:gd name="connsiteX2-275" fmla="*/ 71354 w 410598"/>
              <a:gd name="connsiteY2-276" fmla="*/ 0 h 411282"/>
              <a:gd name="connsiteX3-277" fmla="*/ 0 w 410598"/>
              <a:gd name="connsiteY3-278" fmla="*/ 71358 h 411282"/>
              <a:gd name="connsiteX4-279" fmla="*/ 134020 w 410598"/>
              <a:gd name="connsiteY4-280" fmla="*/ 205639 h 411282"/>
              <a:gd name="connsiteX5-281" fmla="*/ 0 w 410598"/>
              <a:gd name="connsiteY5-282" fmla="*/ 339923 h 411282"/>
              <a:gd name="connsiteX6-283" fmla="*/ 71354 w 410598"/>
              <a:gd name="connsiteY6-284" fmla="*/ 411282 h 411282"/>
              <a:gd name="connsiteX7-285" fmla="*/ 205299 w 410598"/>
              <a:gd name="connsiteY7-286" fmla="*/ 277067 h 411282"/>
              <a:gd name="connsiteX8-287" fmla="*/ 339254 w 410598"/>
              <a:gd name="connsiteY8-288" fmla="*/ 411282 h 411282"/>
              <a:gd name="connsiteX9-289" fmla="*/ 410598 w 410598"/>
              <a:gd name="connsiteY9-290" fmla="*/ 339923 h 411282"/>
              <a:gd name="connsiteX10-291" fmla="*/ 276588 w 410598"/>
              <a:gd name="connsiteY10-292" fmla="*/ 205639 h 411282"/>
              <a:gd name="connsiteX11-293" fmla="*/ 410598 w 410598"/>
              <a:gd name="connsiteY11-294" fmla="*/ 71358 h 411282"/>
              <a:gd name="connsiteX12-295" fmla="*/ 339254 w 410598"/>
              <a:gd name="connsiteY12-296" fmla="*/ 0 h 411282"/>
              <a:gd name="connsiteX13-297" fmla="*/ 339272 w 410598"/>
              <a:gd name="connsiteY13-298" fmla="*/ 26956 h 411282"/>
              <a:gd name="connsiteX14-299" fmla="*/ 160939 w 410598"/>
              <a:gd name="connsiteY14-300" fmla="*/ 205639 h 411282"/>
              <a:gd name="connsiteX15-301" fmla="*/ 26919 w 410598"/>
              <a:gd name="connsiteY15-302" fmla="*/ 71368 h 411282"/>
              <a:gd name="connsiteX16-303" fmla="*/ 71335 w 410598"/>
              <a:gd name="connsiteY16-304" fmla="*/ 26957 h 411282"/>
              <a:gd name="connsiteX17-305" fmla="*/ 205299 w 410598"/>
              <a:gd name="connsiteY17-306" fmla="*/ 161181 h 411282"/>
              <a:gd name="connsiteX18-307" fmla="*/ 339272 w 410598"/>
              <a:gd name="connsiteY18-308" fmla="*/ 26956 h 411282"/>
              <a:gd name="connsiteX0-309" fmla="*/ 339254 w 410598"/>
              <a:gd name="connsiteY0-310" fmla="*/ 0 h 411282"/>
              <a:gd name="connsiteX1-311" fmla="*/ 205299 w 410598"/>
              <a:gd name="connsiteY1-312" fmla="*/ 134215 h 411282"/>
              <a:gd name="connsiteX2-313" fmla="*/ 71354 w 410598"/>
              <a:gd name="connsiteY2-314" fmla="*/ 0 h 411282"/>
              <a:gd name="connsiteX3-315" fmla="*/ 0 w 410598"/>
              <a:gd name="connsiteY3-316" fmla="*/ 71358 h 411282"/>
              <a:gd name="connsiteX4-317" fmla="*/ 134020 w 410598"/>
              <a:gd name="connsiteY4-318" fmla="*/ 205639 h 411282"/>
              <a:gd name="connsiteX5-319" fmla="*/ 0 w 410598"/>
              <a:gd name="connsiteY5-320" fmla="*/ 339923 h 411282"/>
              <a:gd name="connsiteX6-321" fmla="*/ 71354 w 410598"/>
              <a:gd name="connsiteY6-322" fmla="*/ 411282 h 411282"/>
              <a:gd name="connsiteX7-323" fmla="*/ 205299 w 410598"/>
              <a:gd name="connsiteY7-324" fmla="*/ 277067 h 411282"/>
              <a:gd name="connsiteX8-325" fmla="*/ 339254 w 410598"/>
              <a:gd name="connsiteY8-326" fmla="*/ 411282 h 411282"/>
              <a:gd name="connsiteX9-327" fmla="*/ 410598 w 410598"/>
              <a:gd name="connsiteY9-328" fmla="*/ 339923 h 411282"/>
              <a:gd name="connsiteX10-329" fmla="*/ 276588 w 410598"/>
              <a:gd name="connsiteY10-330" fmla="*/ 205639 h 411282"/>
              <a:gd name="connsiteX11-331" fmla="*/ 410598 w 410598"/>
              <a:gd name="connsiteY11-332" fmla="*/ 71358 h 411282"/>
              <a:gd name="connsiteX12-333" fmla="*/ 339254 w 410598"/>
              <a:gd name="connsiteY12-334" fmla="*/ 0 h 411282"/>
              <a:gd name="connsiteX13-335" fmla="*/ 205299 w 410598"/>
              <a:gd name="connsiteY13-336" fmla="*/ 161181 h 411282"/>
              <a:gd name="connsiteX14-337" fmla="*/ 160939 w 410598"/>
              <a:gd name="connsiteY14-338" fmla="*/ 205639 h 411282"/>
              <a:gd name="connsiteX15-339" fmla="*/ 26919 w 410598"/>
              <a:gd name="connsiteY15-340" fmla="*/ 71368 h 411282"/>
              <a:gd name="connsiteX16-341" fmla="*/ 71335 w 410598"/>
              <a:gd name="connsiteY16-342" fmla="*/ 26957 h 411282"/>
              <a:gd name="connsiteX17-343" fmla="*/ 205299 w 410598"/>
              <a:gd name="connsiteY17-344" fmla="*/ 161181 h 411282"/>
              <a:gd name="connsiteX0-345" fmla="*/ 339254 w 410598"/>
              <a:gd name="connsiteY0-346" fmla="*/ 0 h 411282"/>
              <a:gd name="connsiteX1-347" fmla="*/ 205299 w 410598"/>
              <a:gd name="connsiteY1-348" fmla="*/ 134215 h 411282"/>
              <a:gd name="connsiteX2-349" fmla="*/ 71354 w 410598"/>
              <a:gd name="connsiteY2-350" fmla="*/ 0 h 411282"/>
              <a:gd name="connsiteX3-351" fmla="*/ 0 w 410598"/>
              <a:gd name="connsiteY3-352" fmla="*/ 71358 h 411282"/>
              <a:gd name="connsiteX4-353" fmla="*/ 134020 w 410598"/>
              <a:gd name="connsiteY4-354" fmla="*/ 205639 h 411282"/>
              <a:gd name="connsiteX5-355" fmla="*/ 0 w 410598"/>
              <a:gd name="connsiteY5-356" fmla="*/ 339923 h 411282"/>
              <a:gd name="connsiteX6-357" fmla="*/ 71354 w 410598"/>
              <a:gd name="connsiteY6-358" fmla="*/ 411282 h 411282"/>
              <a:gd name="connsiteX7-359" fmla="*/ 205299 w 410598"/>
              <a:gd name="connsiteY7-360" fmla="*/ 277067 h 411282"/>
              <a:gd name="connsiteX8-361" fmla="*/ 339254 w 410598"/>
              <a:gd name="connsiteY8-362" fmla="*/ 411282 h 411282"/>
              <a:gd name="connsiteX9-363" fmla="*/ 410598 w 410598"/>
              <a:gd name="connsiteY9-364" fmla="*/ 339923 h 411282"/>
              <a:gd name="connsiteX10-365" fmla="*/ 276588 w 410598"/>
              <a:gd name="connsiteY10-366" fmla="*/ 205639 h 411282"/>
              <a:gd name="connsiteX11-367" fmla="*/ 410598 w 410598"/>
              <a:gd name="connsiteY11-368" fmla="*/ 71358 h 411282"/>
              <a:gd name="connsiteX12-369" fmla="*/ 339254 w 410598"/>
              <a:gd name="connsiteY12-370" fmla="*/ 0 h 411282"/>
              <a:gd name="connsiteX13-371" fmla="*/ 71335 w 410598"/>
              <a:gd name="connsiteY13-372" fmla="*/ 26957 h 411282"/>
              <a:gd name="connsiteX14-373" fmla="*/ 160939 w 410598"/>
              <a:gd name="connsiteY14-374" fmla="*/ 205639 h 411282"/>
              <a:gd name="connsiteX15-375" fmla="*/ 26919 w 410598"/>
              <a:gd name="connsiteY15-376" fmla="*/ 71368 h 411282"/>
              <a:gd name="connsiteX16-377" fmla="*/ 71335 w 410598"/>
              <a:gd name="connsiteY16-378" fmla="*/ 26957 h 411282"/>
              <a:gd name="connsiteX0-379" fmla="*/ 339254 w 410598"/>
              <a:gd name="connsiteY0-380" fmla="*/ 0 h 411282"/>
              <a:gd name="connsiteX1-381" fmla="*/ 205299 w 410598"/>
              <a:gd name="connsiteY1-382" fmla="*/ 134215 h 411282"/>
              <a:gd name="connsiteX2-383" fmla="*/ 71354 w 410598"/>
              <a:gd name="connsiteY2-384" fmla="*/ 0 h 411282"/>
              <a:gd name="connsiteX3-385" fmla="*/ 0 w 410598"/>
              <a:gd name="connsiteY3-386" fmla="*/ 71358 h 411282"/>
              <a:gd name="connsiteX4-387" fmla="*/ 134020 w 410598"/>
              <a:gd name="connsiteY4-388" fmla="*/ 205639 h 411282"/>
              <a:gd name="connsiteX5-389" fmla="*/ 0 w 410598"/>
              <a:gd name="connsiteY5-390" fmla="*/ 339923 h 411282"/>
              <a:gd name="connsiteX6-391" fmla="*/ 71354 w 410598"/>
              <a:gd name="connsiteY6-392" fmla="*/ 411282 h 411282"/>
              <a:gd name="connsiteX7-393" fmla="*/ 205299 w 410598"/>
              <a:gd name="connsiteY7-394" fmla="*/ 277067 h 411282"/>
              <a:gd name="connsiteX8-395" fmla="*/ 339254 w 410598"/>
              <a:gd name="connsiteY8-396" fmla="*/ 411282 h 411282"/>
              <a:gd name="connsiteX9-397" fmla="*/ 410598 w 410598"/>
              <a:gd name="connsiteY9-398" fmla="*/ 339923 h 411282"/>
              <a:gd name="connsiteX10-399" fmla="*/ 276588 w 410598"/>
              <a:gd name="connsiteY10-400" fmla="*/ 205639 h 411282"/>
              <a:gd name="connsiteX11-401" fmla="*/ 410598 w 410598"/>
              <a:gd name="connsiteY11-402" fmla="*/ 71358 h 411282"/>
              <a:gd name="connsiteX12-403" fmla="*/ 339254 w 410598"/>
              <a:gd name="connsiteY12-404" fmla="*/ 0 h 411282"/>
              <a:gd name="connsiteX13-405" fmla="*/ 26919 w 410598"/>
              <a:gd name="connsiteY13-406" fmla="*/ 71368 h 411282"/>
              <a:gd name="connsiteX14-407" fmla="*/ 160939 w 410598"/>
              <a:gd name="connsiteY14-408" fmla="*/ 205639 h 411282"/>
              <a:gd name="connsiteX15-409" fmla="*/ 26919 w 410598"/>
              <a:gd name="connsiteY15-410" fmla="*/ 71368 h 411282"/>
              <a:gd name="connsiteX0-411" fmla="*/ 339254 w 410598"/>
              <a:gd name="connsiteY0-412" fmla="*/ 0 h 411282"/>
              <a:gd name="connsiteX1-413" fmla="*/ 205299 w 410598"/>
              <a:gd name="connsiteY1-414" fmla="*/ 134215 h 411282"/>
              <a:gd name="connsiteX2-415" fmla="*/ 71354 w 410598"/>
              <a:gd name="connsiteY2-416" fmla="*/ 0 h 411282"/>
              <a:gd name="connsiteX3-417" fmla="*/ 0 w 410598"/>
              <a:gd name="connsiteY3-418" fmla="*/ 71358 h 411282"/>
              <a:gd name="connsiteX4-419" fmla="*/ 134020 w 410598"/>
              <a:gd name="connsiteY4-420" fmla="*/ 205639 h 411282"/>
              <a:gd name="connsiteX5-421" fmla="*/ 0 w 410598"/>
              <a:gd name="connsiteY5-422" fmla="*/ 339923 h 411282"/>
              <a:gd name="connsiteX6-423" fmla="*/ 71354 w 410598"/>
              <a:gd name="connsiteY6-424" fmla="*/ 411282 h 411282"/>
              <a:gd name="connsiteX7-425" fmla="*/ 205299 w 410598"/>
              <a:gd name="connsiteY7-426" fmla="*/ 277067 h 411282"/>
              <a:gd name="connsiteX8-427" fmla="*/ 339254 w 410598"/>
              <a:gd name="connsiteY8-428" fmla="*/ 411282 h 411282"/>
              <a:gd name="connsiteX9-429" fmla="*/ 410598 w 410598"/>
              <a:gd name="connsiteY9-430" fmla="*/ 339923 h 411282"/>
              <a:gd name="connsiteX10-431" fmla="*/ 276588 w 410598"/>
              <a:gd name="connsiteY10-432" fmla="*/ 205639 h 411282"/>
              <a:gd name="connsiteX11-433" fmla="*/ 410598 w 410598"/>
              <a:gd name="connsiteY11-434" fmla="*/ 71358 h 411282"/>
              <a:gd name="connsiteX12-435" fmla="*/ 339254 w 410598"/>
              <a:gd name="connsiteY12-436" fmla="*/ 0 h 41128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410598" h="411282">
                <a:moveTo>
                  <a:pt x="339254" y="0"/>
                </a:moveTo>
                <a:lnTo>
                  <a:pt x="205299" y="134215"/>
                </a:lnTo>
                <a:lnTo>
                  <a:pt x="71354" y="0"/>
                </a:lnTo>
                <a:lnTo>
                  <a:pt x="0" y="71358"/>
                </a:lnTo>
                <a:lnTo>
                  <a:pt x="134020" y="205639"/>
                </a:lnTo>
                <a:lnTo>
                  <a:pt x="0" y="339923"/>
                </a:lnTo>
                <a:lnTo>
                  <a:pt x="71354" y="411282"/>
                </a:lnTo>
                <a:lnTo>
                  <a:pt x="205299" y="277067"/>
                </a:lnTo>
                <a:lnTo>
                  <a:pt x="339254" y="411282"/>
                </a:lnTo>
                <a:lnTo>
                  <a:pt x="410598" y="339923"/>
                </a:lnTo>
                <a:lnTo>
                  <a:pt x="276588" y="205639"/>
                </a:lnTo>
                <a:lnTo>
                  <a:pt x="410598" y="71358"/>
                </a:lnTo>
                <a:lnTo>
                  <a:pt x="339254" y="0"/>
                </a:lnTo>
                <a:close/>
              </a:path>
            </a:pathLst>
          </a:custGeom>
          <a:solidFill>
            <a:schemeClr val="bg1"/>
          </a:solidFill>
          <a:ln w="9525" cap="flat">
            <a:noFill/>
            <a:prstDash val="solid"/>
            <a:miter/>
          </a:ln>
        </p:spPr>
        <p:txBody>
          <a:bodyPr wrap="square" rtlCol="0" anchor="ctr">
            <a:normAutofit fontScale="25000" lnSpcReduction="20000"/>
          </a:bodyPr>
          <a:lstStyle/>
          <a:p>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 name="Oval 8"/>
          <p:cNvSpPr>
            <a:spLocks noChangeArrowheads="1"/>
          </p:cNvSpPr>
          <p:nvPr>
            <p:custDataLst>
              <p:tags r:id="rId19"/>
            </p:custDataLst>
          </p:nvPr>
        </p:nvSpPr>
        <p:spPr bwMode="auto">
          <a:xfrm>
            <a:off x="6693001" y="3221685"/>
            <a:ext cx="315913" cy="317500"/>
          </a:xfrm>
          <a:prstGeom prst="ellipse">
            <a:avLst/>
          </a:prstGeom>
          <a:solidFill>
            <a:schemeClr val="accent1"/>
          </a:solidFill>
          <a:ln w="6350" cap="flat">
            <a:noFill/>
            <a:prstDash val="solid"/>
            <a:miter lim="800000"/>
          </a:ln>
        </p:spPr>
        <p:txBody>
          <a:bodyPr vert="horz" wrap="square" lIns="91440" tIns="45720" rIns="91440" bIns="45720" numCol="1" anchor="t" anchorCtr="0" compatLnSpc="1">
            <a:normAutofit fontScale="52500" lnSpcReduction="20000"/>
          </a:bodyPr>
          <a:lstStyle/>
          <a:p>
            <a:endParaRPr 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7" name="任意形状 11"/>
          <p:cNvSpPr>
            <a:spLocks noChangeAspect="1"/>
          </p:cNvSpPr>
          <p:nvPr>
            <p:custDataLst>
              <p:tags r:id="rId20"/>
            </p:custDataLst>
          </p:nvPr>
        </p:nvSpPr>
        <p:spPr>
          <a:xfrm>
            <a:off x="6764988" y="3308435"/>
            <a:ext cx="171938" cy="143995"/>
          </a:xfrm>
          <a:custGeom>
            <a:avLst/>
            <a:gdLst>
              <a:gd name="connsiteX0" fmla="*/ 387009 w 457200"/>
              <a:gd name="connsiteY0" fmla="*/ 0 h 381000"/>
              <a:gd name="connsiteX1" fmla="*/ 149768 w 457200"/>
              <a:gd name="connsiteY1" fmla="*/ 237762 h 381000"/>
              <a:gd name="connsiteX2" fmla="*/ 73856 w 457200"/>
              <a:gd name="connsiteY2" fmla="*/ 161851 h 381000"/>
              <a:gd name="connsiteX3" fmla="*/ 0 w 457200"/>
              <a:gd name="connsiteY3" fmla="*/ 235711 h 381000"/>
              <a:gd name="connsiteX4" fmla="*/ 148173 w 457200"/>
              <a:gd name="connsiteY4" fmla="*/ 383884 h 381000"/>
              <a:gd name="connsiteX5" fmla="*/ 222052 w 457200"/>
              <a:gd name="connsiteY5" fmla="*/ 310004 h 381000"/>
              <a:gd name="connsiteX6" fmla="*/ 221140 w 457200"/>
              <a:gd name="connsiteY6" fmla="*/ 309102 h 381000"/>
              <a:gd name="connsiteX7" fmla="*/ 458363 w 457200"/>
              <a:gd name="connsiteY7" fmla="*/ 71354 h 381000"/>
              <a:gd name="connsiteX8" fmla="*/ 387009 w 457200"/>
              <a:gd name="connsiteY8" fmla="*/ 0 h 381000"/>
              <a:gd name="connsiteX9" fmla="*/ 195077 w 457200"/>
              <a:gd name="connsiteY9" fmla="*/ 310042 h 381000"/>
              <a:gd name="connsiteX10" fmla="*/ 148172 w 457200"/>
              <a:gd name="connsiteY10" fmla="*/ 356946 h 381000"/>
              <a:gd name="connsiteX11" fmla="*/ 26938 w 457200"/>
              <a:gd name="connsiteY11" fmla="*/ 235712 h 381000"/>
              <a:gd name="connsiteX12" fmla="*/ 73856 w 457200"/>
              <a:gd name="connsiteY12" fmla="*/ 188789 h 381000"/>
              <a:gd name="connsiteX13" fmla="*/ 149786 w 457200"/>
              <a:gd name="connsiteY13" fmla="*/ 264719 h 381000"/>
              <a:gd name="connsiteX14" fmla="*/ 387028 w 457200"/>
              <a:gd name="connsiteY14" fmla="*/ 26957 h 381000"/>
              <a:gd name="connsiteX15" fmla="*/ 431444 w 457200"/>
              <a:gd name="connsiteY15" fmla="*/ 71372 h 381000"/>
              <a:gd name="connsiteX16" fmla="*/ 194184 w 457200"/>
              <a:gd name="connsiteY16" fmla="*/ 309149 h 381000"/>
              <a:gd name="connsiteX17" fmla="*/ 195077 w 457200"/>
              <a:gd name="connsiteY17" fmla="*/ 310042 h 381000"/>
              <a:gd name="connsiteX0-1" fmla="*/ 387009 w 458363"/>
              <a:gd name="connsiteY0-2" fmla="*/ 0 h 383884"/>
              <a:gd name="connsiteX1-3" fmla="*/ 149768 w 458363"/>
              <a:gd name="connsiteY1-4" fmla="*/ 237762 h 383884"/>
              <a:gd name="connsiteX2-5" fmla="*/ 73856 w 458363"/>
              <a:gd name="connsiteY2-6" fmla="*/ 161851 h 383884"/>
              <a:gd name="connsiteX3-7" fmla="*/ 0 w 458363"/>
              <a:gd name="connsiteY3-8" fmla="*/ 235711 h 383884"/>
              <a:gd name="connsiteX4-9" fmla="*/ 148173 w 458363"/>
              <a:gd name="connsiteY4-10" fmla="*/ 383884 h 383884"/>
              <a:gd name="connsiteX5-11" fmla="*/ 222052 w 458363"/>
              <a:gd name="connsiteY5-12" fmla="*/ 310004 h 383884"/>
              <a:gd name="connsiteX6-13" fmla="*/ 221140 w 458363"/>
              <a:gd name="connsiteY6-14" fmla="*/ 309102 h 383884"/>
              <a:gd name="connsiteX7-15" fmla="*/ 458363 w 458363"/>
              <a:gd name="connsiteY7-16" fmla="*/ 71354 h 383884"/>
              <a:gd name="connsiteX8-17" fmla="*/ 387009 w 458363"/>
              <a:gd name="connsiteY8-18" fmla="*/ 0 h 383884"/>
              <a:gd name="connsiteX9-19" fmla="*/ 195077 w 458363"/>
              <a:gd name="connsiteY9-20" fmla="*/ 310042 h 383884"/>
              <a:gd name="connsiteX10-21" fmla="*/ 148172 w 458363"/>
              <a:gd name="connsiteY10-22" fmla="*/ 356946 h 383884"/>
              <a:gd name="connsiteX11-23" fmla="*/ 26938 w 458363"/>
              <a:gd name="connsiteY11-24" fmla="*/ 235712 h 383884"/>
              <a:gd name="connsiteX12-25" fmla="*/ 73856 w 458363"/>
              <a:gd name="connsiteY12-26" fmla="*/ 188789 h 383884"/>
              <a:gd name="connsiteX13-27" fmla="*/ 149786 w 458363"/>
              <a:gd name="connsiteY13-28" fmla="*/ 264719 h 383884"/>
              <a:gd name="connsiteX14-29" fmla="*/ 431444 w 458363"/>
              <a:gd name="connsiteY14-30" fmla="*/ 71372 h 383884"/>
              <a:gd name="connsiteX15-31" fmla="*/ 194184 w 458363"/>
              <a:gd name="connsiteY15-32" fmla="*/ 309149 h 383884"/>
              <a:gd name="connsiteX16-33" fmla="*/ 195077 w 458363"/>
              <a:gd name="connsiteY16-34" fmla="*/ 310042 h 383884"/>
              <a:gd name="connsiteX0-35" fmla="*/ 387009 w 458363"/>
              <a:gd name="connsiteY0-36" fmla="*/ 0 h 383884"/>
              <a:gd name="connsiteX1-37" fmla="*/ 149768 w 458363"/>
              <a:gd name="connsiteY1-38" fmla="*/ 237762 h 383884"/>
              <a:gd name="connsiteX2-39" fmla="*/ 73856 w 458363"/>
              <a:gd name="connsiteY2-40" fmla="*/ 161851 h 383884"/>
              <a:gd name="connsiteX3-41" fmla="*/ 0 w 458363"/>
              <a:gd name="connsiteY3-42" fmla="*/ 235711 h 383884"/>
              <a:gd name="connsiteX4-43" fmla="*/ 148173 w 458363"/>
              <a:gd name="connsiteY4-44" fmla="*/ 383884 h 383884"/>
              <a:gd name="connsiteX5-45" fmla="*/ 222052 w 458363"/>
              <a:gd name="connsiteY5-46" fmla="*/ 310004 h 383884"/>
              <a:gd name="connsiteX6-47" fmla="*/ 221140 w 458363"/>
              <a:gd name="connsiteY6-48" fmla="*/ 309102 h 383884"/>
              <a:gd name="connsiteX7-49" fmla="*/ 458363 w 458363"/>
              <a:gd name="connsiteY7-50" fmla="*/ 71354 h 383884"/>
              <a:gd name="connsiteX8-51" fmla="*/ 387009 w 458363"/>
              <a:gd name="connsiteY8-52" fmla="*/ 0 h 383884"/>
              <a:gd name="connsiteX9-53" fmla="*/ 195077 w 458363"/>
              <a:gd name="connsiteY9-54" fmla="*/ 310042 h 383884"/>
              <a:gd name="connsiteX10-55" fmla="*/ 148172 w 458363"/>
              <a:gd name="connsiteY10-56" fmla="*/ 356946 h 383884"/>
              <a:gd name="connsiteX11-57" fmla="*/ 26938 w 458363"/>
              <a:gd name="connsiteY11-58" fmla="*/ 235712 h 383884"/>
              <a:gd name="connsiteX12-59" fmla="*/ 73856 w 458363"/>
              <a:gd name="connsiteY12-60" fmla="*/ 188789 h 383884"/>
              <a:gd name="connsiteX13-61" fmla="*/ 149786 w 458363"/>
              <a:gd name="connsiteY13-62" fmla="*/ 264719 h 383884"/>
              <a:gd name="connsiteX14-63" fmla="*/ 194184 w 458363"/>
              <a:gd name="connsiteY14-64" fmla="*/ 309149 h 383884"/>
              <a:gd name="connsiteX15-65" fmla="*/ 195077 w 458363"/>
              <a:gd name="connsiteY15-66" fmla="*/ 310042 h 383884"/>
              <a:gd name="connsiteX0-67" fmla="*/ 387009 w 458363"/>
              <a:gd name="connsiteY0-68" fmla="*/ 0 h 383884"/>
              <a:gd name="connsiteX1-69" fmla="*/ 149768 w 458363"/>
              <a:gd name="connsiteY1-70" fmla="*/ 237762 h 383884"/>
              <a:gd name="connsiteX2-71" fmla="*/ 73856 w 458363"/>
              <a:gd name="connsiteY2-72" fmla="*/ 161851 h 383884"/>
              <a:gd name="connsiteX3-73" fmla="*/ 0 w 458363"/>
              <a:gd name="connsiteY3-74" fmla="*/ 235711 h 383884"/>
              <a:gd name="connsiteX4-75" fmla="*/ 148173 w 458363"/>
              <a:gd name="connsiteY4-76" fmla="*/ 383884 h 383884"/>
              <a:gd name="connsiteX5-77" fmla="*/ 222052 w 458363"/>
              <a:gd name="connsiteY5-78" fmla="*/ 310004 h 383884"/>
              <a:gd name="connsiteX6-79" fmla="*/ 221140 w 458363"/>
              <a:gd name="connsiteY6-80" fmla="*/ 309102 h 383884"/>
              <a:gd name="connsiteX7-81" fmla="*/ 458363 w 458363"/>
              <a:gd name="connsiteY7-82" fmla="*/ 71354 h 383884"/>
              <a:gd name="connsiteX8-83" fmla="*/ 387009 w 458363"/>
              <a:gd name="connsiteY8-84" fmla="*/ 0 h 383884"/>
              <a:gd name="connsiteX9-85" fmla="*/ 194184 w 458363"/>
              <a:gd name="connsiteY9-86" fmla="*/ 309149 h 383884"/>
              <a:gd name="connsiteX10-87" fmla="*/ 148172 w 458363"/>
              <a:gd name="connsiteY10-88" fmla="*/ 356946 h 383884"/>
              <a:gd name="connsiteX11-89" fmla="*/ 26938 w 458363"/>
              <a:gd name="connsiteY11-90" fmla="*/ 235712 h 383884"/>
              <a:gd name="connsiteX12-91" fmla="*/ 73856 w 458363"/>
              <a:gd name="connsiteY12-92" fmla="*/ 188789 h 383884"/>
              <a:gd name="connsiteX13-93" fmla="*/ 149786 w 458363"/>
              <a:gd name="connsiteY13-94" fmla="*/ 264719 h 383884"/>
              <a:gd name="connsiteX14-95" fmla="*/ 194184 w 458363"/>
              <a:gd name="connsiteY14-96" fmla="*/ 309149 h 383884"/>
              <a:gd name="connsiteX0-97" fmla="*/ 387009 w 458363"/>
              <a:gd name="connsiteY0-98" fmla="*/ 0 h 383884"/>
              <a:gd name="connsiteX1-99" fmla="*/ 149768 w 458363"/>
              <a:gd name="connsiteY1-100" fmla="*/ 237762 h 383884"/>
              <a:gd name="connsiteX2-101" fmla="*/ 73856 w 458363"/>
              <a:gd name="connsiteY2-102" fmla="*/ 161851 h 383884"/>
              <a:gd name="connsiteX3-103" fmla="*/ 0 w 458363"/>
              <a:gd name="connsiteY3-104" fmla="*/ 235711 h 383884"/>
              <a:gd name="connsiteX4-105" fmla="*/ 148173 w 458363"/>
              <a:gd name="connsiteY4-106" fmla="*/ 383884 h 383884"/>
              <a:gd name="connsiteX5-107" fmla="*/ 222052 w 458363"/>
              <a:gd name="connsiteY5-108" fmla="*/ 310004 h 383884"/>
              <a:gd name="connsiteX6-109" fmla="*/ 221140 w 458363"/>
              <a:gd name="connsiteY6-110" fmla="*/ 309102 h 383884"/>
              <a:gd name="connsiteX7-111" fmla="*/ 458363 w 458363"/>
              <a:gd name="connsiteY7-112" fmla="*/ 71354 h 383884"/>
              <a:gd name="connsiteX8-113" fmla="*/ 387009 w 458363"/>
              <a:gd name="connsiteY8-114" fmla="*/ 0 h 383884"/>
              <a:gd name="connsiteX9-115" fmla="*/ 194184 w 458363"/>
              <a:gd name="connsiteY9-116" fmla="*/ 309149 h 383884"/>
              <a:gd name="connsiteX10-117" fmla="*/ 26938 w 458363"/>
              <a:gd name="connsiteY10-118" fmla="*/ 235712 h 383884"/>
              <a:gd name="connsiteX11-119" fmla="*/ 73856 w 458363"/>
              <a:gd name="connsiteY11-120" fmla="*/ 188789 h 383884"/>
              <a:gd name="connsiteX12-121" fmla="*/ 149786 w 458363"/>
              <a:gd name="connsiteY12-122" fmla="*/ 264719 h 383884"/>
              <a:gd name="connsiteX13-123" fmla="*/ 194184 w 458363"/>
              <a:gd name="connsiteY13-124" fmla="*/ 309149 h 383884"/>
              <a:gd name="connsiteX0-125" fmla="*/ 387009 w 458363"/>
              <a:gd name="connsiteY0-126" fmla="*/ 0 h 383884"/>
              <a:gd name="connsiteX1-127" fmla="*/ 149768 w 458363"/>
              <a:gd name="connsiteY1-128" fmla="*/ 237762 h 383884"/>
              <a:gd name="connsiteX2-129" fmla="*/ 73856 w 458363"/>
              <a:gd name="connsiteY2-130" fmla="*/ 161851 h 383884"/>
              <a:gd name="connsiteX3-131" fmla="*/ 0 w 458363"/>
              <a:gd name="connsiteY3-132" fmla="*/ 235711 h 383884"/>
              <a:gd name="connsiteX4-133" fmla="*/ 148173 w 458363"/>
              <a:gd name="connsiteY4-134" fmla="*/ 383884 h 383884"/>
              <a:gd name="connsiteX5-135" fmla="*/ 222052 w 458363"/>
              <a:gd name="connsiteY5-136" fmla="*/ 310004 h 383884"/>
              <a:gd name="connsiteX6-137" fmla="*/ 221140 w 458363"/>
              <a:gd name="connsiteY6-138" fmla="*/ 309102 h 383884"/>
              <a:gd name="connsiteX7-139" fmla="*/ 458363 w 458363"/>
              <a:gd name="connsiteY7-140" fmla="*/ 71354 h 383884"/>
              <a:gd name="connsiteX8-141" fmla="*/ 387009 w 458363"/>
              <a:gd name="connsiteY8-142" fmla="*/ 0 h 383884"/>
              <a:gd name="connsiteX9-143" fmla="*/ 149786 w 458363"/>
              <a:gd name="connsiteY9-144" fmla="*/ 264719 h 383884"/>
              <a:gd name="connsiteX10-145" fmla="*/ 26938 w 458363"/>
              <a:gd name="connsiteY10-146" fmla="*/ 235712 h 383884"/>
              <a:gd name="connsiteX11-147" fmla="*/ 73856 w 458363"/>
              <a:gd name="connsiteY11-148" fmla="*/ 188789 h 383884"/>
              <a:gd name="connsiteX12-149" fmla="*/ 149786 w 458363"/>
              <a:gd name="connsiteY12-150" fmla="*/ 264719 h 383884"/>
              <a:gd name="connsiteX0-151" fmla="*/ 387009 w 458363"/>
              <a:gd name="connsiteY0-152" fmla="*/ 0 h 383884"/>
              <a:gd name="connsiteX1-153" fmla="*/ 149768 w 458363"/>
              <a:gd name="connsiteY1-154" fmla="*/ 237762 h 383884"/>
              <a:gd name="connsiteX2-155" fmla="*/ 73856 w 458363"/>
              <a:gd name="connsiteY2-156" fmla="*/ 161851 h 383884"/>
              <a:gd name="connsiteX3-157" fmla="*/ 0 w 458363"/>
              <a:gd name="connsiteY3-158" fmla="*/ 235711 h 383884"/>
              <a:gd name="connsiteX4-159" fmla="*/ 148173 w 458363"/>
              <a:gd name="connsiteY4-160" fmla="*/ 383884 h 383884"/>
              <a:gd name="connsiteX5-161" fmla="*/ 222052 w 458363"/>
              <a:gd name="connsiteY5-162" fmla="*/ 310004 h 383884"/>
              <a:gd name="connsiteX6-163" fmla="*/ 221140 w 458363"/>
              <a:gd name="connsiteY6-164" fmla="*/ 309102 h 383884"/>
              <a:gd name="connsiteX7-165" fmla="*/ 458363 w 458363"/>
              <a:gd name="connsiteY7-166" fmla="*/ 71354 h 383884"/>
              <a:gd name="connsiteX8-167" fmla="*/ 387009 w 458363"/>
              <a:gd name="connsiteY8-168" fmla="*/ 0 h 383884"/>
              <a:gd name="connsiteX9-169" fmla="*/ 73856 w 458363"/>
              <a:gd name="connsiteY9-170" fmla="*/ 188789 h 383884"/>
              <a:gd name="connsiteX10-171" fmla="*/ 26938 w 458363"/>
              <a:gd name="connsiteY10-172" fmla="*/ 235712 h 383884"/>
              <a:gd name="connsiteX11-173" fmla="*/ 73856 w 458363"/>
              <a:gd name="connsiteY11-174" fmla="*/ 188789 h 383884"/>
              <a:gd name="connsiteX0-175" fmla="*/ 387009 w 458363"/>
              <a:gd name="connsiteY0-176" fmla="*/ 0 h 383884"/>
              <a:gd name="connsiteX1-177" fmla="*/ 149768 w 458363"/>
              <a:gd name="connsiteY1-178" fmla="*/ 237762 h 383884"/>
              <a:gd name="connsiteX2-179" fmla="*/ 73856 w 458363"/>
              <a:gd name="connsiteY2-180" fmla="*/ 161851 h 383884"/>
              <a:gd name="connsiteX3-181" fmla="*/ 0 w 458363"/>
              <a:gd name="connsiteY3-182" fmla="*/ 235711 h 383884"/>
              <a:gd name="connsiteX4-183" fmla="*/ 148173 w 458363"/>
              <a:gd name="connsiteY4-184" fmla="*/ 383884 h 383884"/>
              <a:gd name="connsiteX5-185" fmla="*/ 222052 w 458363"/>
              <a:gd name="connsiteY5-186" fmla="*/ 310004 h 383884"/>
              <a:gd name="connsiteX6-187" fmla="*/ 221140 w 458363"/>
              <a:gd name="connsiteY6-188" fmla="*/ 309102 h 383884"/>
              <a:gd name="connsiteX7-189" fmla="*/ 458363 w 458363"/>
              <a:gd name="connsiteY7-190" fmla="*/ 71354 h 383884"/>
              <a:gd name="connsiteX8-191" fmla="*/ 387009 w 458363"/>
              <a:gd name="connsiteY8-192" fmla="*/ 0 h 3838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58363" h="383884">
                <a:moveTo>
                  <a:pt x="387009" y="0"/>
                </a:moveTo>
                <a:lnTo>
                  <a:pt x="149768" y="237762"/>
                </a:lnTo>
                <a:lnTo>
                  <a:pt x="73856" y="161851"/>
                </a:lnTo>
                <a:lnTo>
                  <a:pt x="0" y="235711"/>
                </a:lnTo>
                <a:lnTo>
                  <a:pt x="148173" y="383884"/>
                </a:lnTo>
                <a:lnTo>
                  <a:pt x="222052" y="310004"/>
                </a:lnTo>
                <a:lnTo>
                  <a:pt x="221140" y="309102"/>
                </a:lnTo>
                <a:lnTo>
                  <a:pt x="458363" y="71354"/>
                </a:lnTo>
                <a:lnTo>
                  <a:pt x="387009" y="0"/>
                </a:lnTo>
                <a:close/>
              </a:path>
            </a:pathLst>
          </a:custGeom>
          <a:solidFill>
            <a:schemeClr val="bg1"/>
          </a:solidFill>
          <a:ln w="9525" cap="flat">
            <a:noFill/>
            <a:prstDash val="solid"/>
            <a:miter/>
          </a:ln>
        </p:spPr>
        <p:txBody>
          <a:bodyPr wrap="square" rtlCol="0" anchor="ctr">
            <a:normAutofit fontScale="25000" lnSpcReduction="20000"/>
          </a:bodyPr>
          <a:lstStyle/>
          <a:p>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4" name="Oval 8"/>
          <p:cNvSpPr>
            <a:spLocks noChangeArrowheads="1"/>
          </p:cNvSpPr>
          <p:nvPr>
            <p:custDataLst>
              <p:tags r:id="rId21"/>
            </p:custDataLst>
          </p:nvPr>
        </p:nvSpPr>
        <p:spPr bwMode="auto">
          <a:xfrm>
            <a:off x="6708241" y="2510485"/>
            <a:ext cx="315913" cy="317500"/>
          </a:xfrm>
          <a:prstGeom prst="ellipse">
            <a:avLst/>
          </a:prstGeom>
          <a:solidFill>
            <a:schemeClr val="accent1"/>
          </a:solidFill>
          <a:ln w="6350" cap="flat">
            <a:noFill/>
            <a:prstDash val="solid"/>
            <a:miter lim="800000"/>
          </a:ln>
        </p:spPr>
        <p:txBody>
          <a:bodyPr vert="horz" wrap="square" lIns="91440" tIns="45720" rIns="91440" bIns="45720" numCol="1" anchor="t" anchorCtr="0" compatLnSpc="1">
            <a:normAutofit fontScale="52500" lnSpcReduction="20000"/>
          </a:bodyPr>
          <a:lstStyle/>
          <a:p>
            <a:endParaRPr 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5" name="任意形状 11"/>
          <p:cNvSpPr>
            <a:spLocks noChangeAspect="1"/>
          </p:cNvSpPr>
          <p:nvPr>
            <p:custDataLst>
              <p:tags r:id="rId22"/>
            </p:custDataLst>
          </p:nvPr>
        </p:nvSpPr>
        <p:spPr>
          <a:xfrm>
            <a:off x="6766258" y="2597235"/>
            <a:ext cx="171938" cy="143995"/>
          </a:xfrm>
          <a:custGeom>
            <a:avLst/>
            <a:gdLst>
              <a:gd name="connsiteX0" fmla="*/ 387009 w 457200"/>
              <a:gd name="connsiteY0" fmla="*/ 0 h 381000"/>
              <a:gd name="connsiteX1" fmla="*/ 149768 w 457200"/>
              <a:gd name="connsiteY1" fmla="*/ 237762 h 381000"/>
              <a:gd name="connsiteX2" fmla="*/ 73856 w 457200"/>
              <a:gd name="connsiteY2" fmla="*/ 161851 h 381000"/>
              <a:gd name="connsiteX3" fmla="*/ 0 w 457200"/>
              <a:gd name="connsiteY3" fmla="*/ 235711 h 381000"/>
              <a:gd name="connsiteX4" fmla="*/ 148173 w 457200"/>
              <a:gd name="connsiteY4" fmla="*/ 383884 h 381000"/>
              <a:gd name="connsiteX5" fmla="*/ 222052 w 457200"/>
              <a:gd name="connsiteY5" fmla="*/ 310004 h 381000"/>
              <a:gd name="connsiteX6" fmla="*/ 221140 w 457200"/>
              <a:gd name="connsiteY6" fmla="*/ 309102 h 381000"/>
              <a:gd name="connsiteX7" fmla="*/ 458363 w 457200"/>
              <a:gd name="connsiteY7" fmla="*/ 71354 h 381000"/>
              <a:gd name="connsiteX8" fmla="*/ 387009 w 457200"/>
              <a:gd name="connsiteY8" fmla="*/ 0 h 381000"/>
              <a:gd name="connsiteX9" fmla="*/ 195077 w 457200"/>
              <a:gd name="connsiteY9" fmla="*/ 310042 h 381000"/>
              <a:gd name="connsiteX10" fmla="*/ 148172 w 457200"/>
              <a:gd name="connsiteY10" fmla="*/ 356946 h 381000"/>
              <a:gd name="connsiteX11" fmla="*/ 26938 w 457200"/>
              <a:gd name="connsiteY11" fmla="*/ 235712 h 381000"/>
              <a:gd name="connsiteX12" fmla="*/ 73856 w 457200"/>
              <a:gd name="connsiteY12" fmla="*/ 188789 h 381000"/>
              <a:gd name="connsiteX13" fmla="*/ 149786 w 457200"/>
              <a:gd name="connsiteY13" fmla="*/ 264719 h 381000"/>
              <a:gd name="connsiteX14" fmla="*/ 387028 w 457200"/>
              <a:gd name="connsiteY14" fmla="*/ 26957 h 381000"/>
              <a:gd name="connsiteX15" fmla="*/ 431444 w 457200"/>
              <a:gd name="connsiteY15" fmla="*/ 71372 h 381000"/>
              <a:gd name="connsiteX16" fmla="*/ 194184 w 457200"/>
              <a:gd name="connsiteY16" fmla="*/ 309149 h 381000"/>
              <a:gd name="connsiteX17" fmla="*/ 195077 w 457200"/>
              <a:gd name="connsiteY17" fmla="*/ 310042 h 381000"/>
              <a:gd name="connsiteX0-1" fmla="*/ 387009 w 458363"/>
              <a:gd name="connsiteY0-2" fmla="*/ 0 h 383884"/>
              <a:gd name="connsiteX1-3" fmla="*/ 149768 w 458363"/>
              <a:gd name="connsiteY1-4" fmla="*/ 237762 h 383884"/>
              <a:gd name="connsiteX2-5" fmla="*/ 73856 w 458363"/>
              <a:gd name="connsiteY2-6" fmla="*/ 161851 h 383884"/>
              <a:gd name="connsiteX3-7" fmla="*/ 0 w 458363"/>
              <a:gd name="connsiteY3-8" fmla="*/ 235711 h 383884"/>
              <a:gd name="connsiteX4-9" fmla="*/ 148173 w 458363"/>
              <a:gd name="connsiteY4-10" fmla="*/ 383884 h 383884"/>
              <a:gd name="connsiteX5-11" fmla="*/ 222052 w 458363"/>
              <a:gd name="connsiteY5-12" fmla="*/ 310004 h 383884"/>
              <a:gd name="connsiteX6-13" fmla="*/ 221140 w 458363"/>
              <a:gd name="connsiteY6-14" fmla="*/ 309102 h 383884"/>
              <a:gd name="connsiteX7-15" fmla="*/ 458363 w 458363"/>
              <a:gd name="connsiteY7-16" fmla="*/ 71354 h 383884"/>
              <a:gd name="connsiteX8-17" fmla="*/ 387009 w 458363"/>
              <a:gd name="connsiteY8-18" fmla="*/ 0 h 383884"/>
              <a:gd name="connsiteX9-19" fmla="*/ 195077 w 458363"/>
              <a:gd name="connsiteY9-20" fmla="*/ 310042 h 383884"/>
              <a:gd name="connsiteX10-21" fmla="*/ 148172 w 458363"/>
              <a:gd name="connsiteY10-22" fmla="*/ 356946 h 383884"/>
              <a:gd name="connsiteX11-23" fmla="*/ 26938 w 458363"/>
              <a:gd name="connsiteY11-24" fmla="*/ 235712 h 383884"/>
              <a:gd name="connsiteX12-25" fmla="*/ 73856 w 458363"/>
              <a:gd name="connsiteY12-26" fmla="*/ 188789 h 383884"/>
              <a:gd name="connsiteX13-27" fmla="*/ 149786 w 458363"/>
              <a:gd name="connsiteY13-28" fmla="*/ 264719 h 383884"/>
              <a:gd name="connsiteX14-29" fmla="*/ 431444 w 458363"/>
              <a:gd name="connsiteY14-30" fmla="*/ 71372 h 383884"/>
              <a:gd name="connsiteX15-31" fmla="*/ 194184 w 458363"/>
              <a:gd name="connsiteY15-32" fmla="*/ 309149 h 383884"/>
              <a:gd name="connsiteX16-33" fmla="*/ 195077 w 458363"/>
              <a:gd name="connsiteY16-34" fmla="*/ 310042 h 383884"/>
              <a:gd name="connsiteX0-35" fmla="*/ 387009 w 458363"/>
              <a:gd name="connsiteY0-36" fmla="*/ 0 h 383884"/>
              <a:gd name="connsiteX1-37" fmla="*/ 149768 w 458363"/>
              <a:gd name="connsiteY1-38" fmla="*/ 237762 h 383884"/>
              <a:gd name="connsiteX2-39" fmla="*/ 73856 w 458363"/>
              <a:gd name="connsiteY2-40" fmla="*/ 161851 h 383884"/>
              <a:gd name="connsiteX3-41" fmla="*/ 0 w 458363"/>
              <a:gd name="connsiteY3-42" fmla="*/ 235711 h 383884"/>
              <a:gd name="connsiteX4-43" fmla="*/ 148173 w 458363"/>
              <a:gd name="connsiteY4-44" fmla="*/ 383884 h 383884"/>
              <a:gd name="connsiteX5-45" fmla="*/ 222052 w 458363"/>
              <a:gd name="connsiteY5-46" fmla="*/ 310004 h 383884"/>
              <a:gd name="connsiteX6-47" fmla="*/ 221140 w 458363"/>
              <a:gd name="connsiteY6-48" fmla="*/ 309102 h 383884"/>
              <a:gd name="connsiteX7-49" fmla="*/ 458363 w 458363"/>
              <a:gd name="connsiteY7-50" fmla="*/ 71354 h 383884"/>
              <a:gd name="connsiteX8-51" fmla="*/ 387009 w 458363"/>
              <a:gd name="connsiteY8-52" fmla="*/ 0 h 383884"/>
              <a:gd name="connsiteX9-53" fmla="*/ 195077 w 458363"/>
              <a:gd name="connsiteY9-54" fmla="*/ 310042 h 383884"/>
              <a:gd name="connsiteX10-55" fmla="*/ 148172 w 458363"/>
              <a:gd name="connsiteY10-56" fmla="*/ 356946 h 383884"/>
              <a:gd name="connsiteX11-57" fmla="*/ 26938 w 458363"/>
              <a:gd name="connsiteY11-58" fmla="*/ 235712 h 383884"/>
              <a:gd name="connsiteX12-59" fmla="*/ 73856 w 458363"/>
              <a:gd name="connsiteY12-60" fmla="*/ 188789 h 383884"/>
              <a:gd name="connsiteX13-61" fmla="*/ 149786 w 458363"/>
              <a:gd name="connsiteY13-62" fmla="*/ 264719 h 383884"/>
              <a:gd name="connsiteX14-63" fmla="*/ 194184 w 458363"/>
              <a:gd name="connsiteY14-64" fmla="*/ 309149 h 383884"/>
              <a:gd name="connsiteX15-65" fmla="*/ 195077 w 458363"/>
              <a:gd name="connsiteY15-66" fmla="*/ 310042 h 383884"/>
              <a:gd name="connsiteX0-67" fmla="*/ 387009 w 458363"/>
              <a:gd name="connsiteY0-68" fmla="*/ 0 h 383884"/>
              <a:gd name="connsiteX1-69" fmla="*/ 149768 w 458363"/>
              <a:gd name="connsiteY1-70" fmla="*/ 237762 h 383884"/>
              <a:gd name="connsiteX2-71" fmla="*/ 73856 w 458363"/>
              <a:gd name="connsiteY2-72" fmla="*/ 161851 h 383884"/>
              <a:gd name="connsiteX3-73" fmla="*/ 0 w 458363"/>
              <a:gd name="connsiteY3-74" fmla="*/ 235711 h 383884"/>
              <a:gd name="connsiteX4-75" fmla="*/ 148173 w 458363"/>
              <a:gd name="connsiteY4-76" fmla="*/ 383884 h 383884"/>
              <a:gd name="connsiteX5-77" fmla="*/ 222052 w 458363"/>
              <a:gd name="connsiteY5-78" fmla="*/ 310004 h 383884"/>
              <a:gd name="connsiteX6-79" fmla="*/ 221140 w 458363"/>
              <a:gd name="connsiteY6-80" fmla="*/ 309102 h 383884"/>
              <a:gd name="connsiteX7-81" fmla="*/ 458363 w 458363"/>
              <a:gd name="connsiteY7-82" fmla="*/ 71354 h 383884"/>
              <a:gd name="connsiteX8-83" fmla="*/ 387009 w 458363"/>
              <a:gd name="connsiteY8-84" fmla="*/ 0 h 383884"/>
              <a:gd name="connsiteX9-85" fmla="*/ 194184 w 458363"/>
              <a:gd name="connsiteY9-86" fmla="*/ 309149 h 383884"/>
              <a:gd name="connsiteX10-87" fmla="*/ 148172 w 458363"/>
              <a:gd name="connsiteY10-88" fmla="*/ 356946 h 383884"/>
              <a:gd name="connsiteX11-89" fmla="*/ 26938 w 458363"/>
              <a:gd name="connsiteY11-90" fmla="*/ 235712 h 383884"/>
              <a:gd name="connsiteX12-91" fmla="*/ 73856 w 458363"/>
              <a:gd name="connsiteY12-92" fmla="*/ 188789 h 383884"/>
              <a:gd name="connsiteX13-93" fmla="*/ 149786 w 458363"/>
              <a:gd name="connsiteY13-94" fmla="*/ 264719 h 383884"/>
              <a:gd name="connsiteX14-95" fmla="*/ 194184 w 458363"/>
              <a:gd name="connsiteY14-96" fmla="*/ 309149 h 383884"/>
              <a:gd name="connsiteX0-97" fmla="*/ 387009 w 458363"/>
              <a:gd name="connsiteY0-98" fmla="*/ 0 h 383884"/>
              <a:gd name="connsiteX1-99" fmla="*/ 149768 w 458363"/>
              <a:gd name="connsiteY1-100" fmla="*/ 237762 h 383884"/>
              <a:gd name="connsiteX2-101" fmla="*/ 73856 w 458363"/>
              <a:gd name="connsiteY2-102" fmla="*/ 161851 h 383884"/>
              <a:gd name="connsiteX3-103" fmla="*/ 0 w 458363"/>
              <a:gd name="connsiteY3-104" fmla="*/ 235711 h 383884"/>
              <a:gd name="connsiteX4-105" fmla="*/ 148173 w 458363"/>
              <a:gd name="connsiteY4-106" fmla="*/ 383884 h 383884"/>
              <a:gd name="connsiteX5-107" fmla="*/ 222052 w 458363"/>
              <a:gd name="connsiteY5-108" fmla="*/ 310004 h 383884"/>
              <a:gd name="connsiteX6-109" fmla="*/ 221140 w 458363"/>
              <a:gd name="connsiteY6-110" fmla="*/ 309102 h 383884"/>
              <a:gd name="connsiteX7-111" fmla="*/ 458363 w 458363"/>
              <a:gd name="connsiteY7-112" fmla="*/ 71354 h 383884"/>
              <a:gd name="connsiteX8-113" fmla="*/ 387009 w 458363"/>
              <a:gd name="connsiteY8-114" fmla="*/ 0 h 383884"/>
              <a:gd name="connsiteX9-115" fmla="*/ 194184 w 458363"/>
              <a:gd name="connsiteY9-116" fmla="*/ 309149 h 383884"/>
              <a:gd name="connsiteX10-117" fmla="*/ 26938 w 458363"/>
              <a:gd name="connsiteY10-118" fmla="*/ 235712 h 383884"/>
              <a:gd name="connsiteX11-119" fmla="*/ 73856 w 458363"/>
              <a:gd name="connsiteY11-120" fmla="*/ 188789 h 383884"/>
              <a:gd name="connsiteX12-121" fmla="*/ 149786 w 458363"/>
              <a:gd name="connsiteY12-122" fmla="*/ 264719 h 383884"/>
              <a:gd name="connsiteX13-123" fmla="*/ 194184 w 458363"/>
              <a:gd name="connsiteY13-124" fmla="*/ 309149 h 383884"/>
              <a:gd name="connsiteX0-125" fmla="*/ 387009 w 458363"/>
              <a:gd name="connsiteY0-126" fmla="*/ 0 h 383884"/>
              <a:gd name="connsiteX1-127" fmla="*/ 149768 w 458363"/>
              <a:gd name="connsiteY1-128" fmla="*/ 237762 h 383884"/>
              <a:gd name="connsiteX2-129" fmla="*/ 73856 w 458363"/>
              <a:gd name="connsiteY2-130" fmla="*/ 161851 h 383884"/>
              <a:gd name="connsiteX3-131" fmla="*/ 0 w 458363"/>
              <a:gd name="connsiteY3-132" fmla="*/ 235711 h 383884"/>
              <a:gd name="connsiteX4-133" fmla="*/ 148173 w 458363"/>
              <a:gd name="connsiteY4-134" fmla="*/ 383884 h 383884"/>
              <a:gd name="connsiteX5-135" fmla="*/ 222052 w 458363"/>
              <a:gd name="connsiteY5-136" fmla="*/ 310004 h 383884"/>
              <a:gd name="connsiteX6-137" fmla="*/ 221140 w 458363"/>
              <a:gd name="connsiteY6-138" fmla="*/ 309102 h 383884"/>
              <a:gd name="connsiteX7-139" fmla="*/ 458363 w 458363"/>
              <a:gd name="connsiteY7-140" fmla="*/ 71354 h 383884"/>
              <a:gd name="connsiteX8-141" fmla="*/ 387009 w 458363"/>
              <a:gd name="connsiteY8-142" fmla="*/ 0 h 383884"/>
              <a:gd name="connsiteX9-143" fmla="*/ 149786 w 458363"/>
              <a:gd name="connsiteY9-144" fmla="*/ 264719 h 383884"/>
              <a:gd name="connsiteX10-145" fmla="*/ 26938 w 458363"/>
              <a:gd name="connsiteY10-146" fmla="*/ 235712 h 383884"/>
              <a:gd name="connsiteX11-147" fmla="*/ 73856 w 458363"/>
              <a:gd name="connsiteY11-148" fmla="*/ 188789 h 383884"/>
              <a:gd name="connsiteX12-149" fmla="*/ 149786 w 458363"/>
              <a:gd name="connsiteY12-150" fmla="*/ 264719 h 383884"/>
              <a:gd name="connsiteX0-151" fmla="*/ 387009 w 458363"/>
              <a:gd name="connsiteY0-152" fmla="*/ 0 h 383884"/>
              <a:gd name="connsiteX1-153" fmla="*/ 149768 w 458363"/>
              <a:gd name="connsiteY1-154" fmla="*/ 237762 h 383884"/>
              <a:gd name="connsiteX2-155" fmla="*/ 73856 w 458363"/>
              <a:gd name="connsiteY2-156" fmla="*/ 161851 h 383884"/>
              <a:gd name="connsiteX3-157" fmla="*/ 0 w 458363"/>
              <a:gd name="connsiteY3-158" fmla="*/ 235711 h 383884"/>
              <a:gd name="connsiteX4-159" fmla="*/ 148173 w 458363"/>
              <a:gd name="connsiteY4-160" fmla="*/ 383884 h 383884"/>
              <a:gd name="connsiteX5-161" fmla="*/ 222052 w 458363"/>
              <a:gd name="connsiteY5-162" fmla="*/ 310004 h 383884"/>
              <a:gd name="connsiteX6-163" fmla="*/ 221140 w 458363"/>
              <a:gd name="connsiteY6-164" fmla="*/ 309102 h 383884"/>
              <a:gd name="connsiteX7-165" fmla="*/ 458363 w 458363"/>
              <a:gd name="connsiteY7-166" fmla="*/ 71354 h 383884"/>
              <a:gd name="connsiteX8-167" fmla="*/ 387009 w 458363"/>
              <a:gd name="connsiteY8-168" fmla="*/ 0 h 383884"/>
              <a:gd name="connsiteX9-169" fmla="*/ 73856 w 458363"/>
              <a:gd name="connsiteY9-170" fmla="*/ 188789 h 383884"/>
              <a:gd name="connsiteX10-171" fmla="*/ 26938 w 458363"/>
              <a:gd name="connsiteY10-172" fmla="*/ 235712 h 383884"/>
              <a:gd name="connsiteX11-173" fmla="*/ 73856 w 458363"/>
              <a:gd name="connsiteY11-174" fmla="*/ 188789 h 383884"/>
              <a:gd name="connsiteX0-175" fmla="*/ 387009 w 458363"/>
              <a:gd name="connsiteY0-176" fmla="*/ 0 h 383884"/>
              <a:gd name="connsiteX1-177" fmla="*/ 149768 w 458363"/>
              <a:gd name="connsiteY1-178" fmla="*/ 237762 h 383884"/>
              <a:gd name="connsiteX2-179" fmla="*/ 73856 w 458363"/>
              <a:gd name="connsiteY2-180" fmla="*/ 161851 h 383884"/>
              <a:gd name="connsiteX3-181" fmla="*/ 0 w 458363"/>
              <a:gd name="connsiteY3-182" fmla="*/ 235711 h 383884"/>
              <a:gd name="connsiteX4-183" fmla="*/ 148173 w 458363"/>
              <a:gd name="connsiteY4-184" fmla="*/ 383884 h 383884"/>
              <a:gd name="connsiteX5-185" fmla="*/ 222052 w 458363"/>
              <a:gd name="connsiteY5-186" fmla="*/ 310004 h 383884"/>
              <a:gd name="connsiteX6-187" fmla="*/ 221140 w 458363"/>
              <a:gd name="connsiteY6-188" fmla="*/ 309102 h 383884"/>
              <a:gd name="connsiteX7-189" fmla="*/ 458363 w 458363"/>
              <a:gd name="connsiteY7-190" fmla="*/ 71354 h 383884"/>
              <a:gd name="connsiteX8-191" fmla="*/ 387009 w 458363"/>
              <a:gd name="connsiteY8-192" fmla="*/ 0 h 3838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58363" h="383884">
                <a:moveTo>
                  <a:pt x="387009" y="0"/>
                </a:moveTo>
                <a:lnTo>
                  <a:pt x="149768" y="237762"/>
                </a:lnTo>
                <a:lnTo>
                  <a:pt x="73856" y="161851"/>
                </a:lnTo>
                <a:lnTo>
                  <a:pt x="0" y="235711"/>
                </a:lnTo>
                <a:lnTo>
                  <a:pt x="148173" y="383884"/>
                </a:lnTo>
                <a:lnTo>
                  <a:pt x="222052" y="310004"/>
                </a:lnTo>
                <a:lnTo>
                  <a:pt x="221140" y="309102"/>
                </a:lnTo>
                <a:lnTo>
                  <a:pt x="458363" y="71354"/>
                </a:lnTo>
                <a:lnTo>
                  <a:pt x="387009" y="0"/>
                </a:lnTo>
                <a:close/>
              </a:path>
            </a:pathLst>
          </a:custGeom>
          <a:solidFill>
            <a:schemeClr val="bg1"/>
          </a:solidFill>
          <a:ln w="9525" cap="flat">
            <a:noFill/>
            <a:prstDash val="solid"/>
            <a:miter/>
          </a:ln>
        </p:spPr>
        <p:txBody>
          <a:bodyPr wrap="square" rtlCol="0" anchor="ctr">
            <a:normAutofit fontScale="25000" lnSpcReduction="20000"/>
          </a:bodyPr>
          <a:lstStyle/>
          <a:p>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3" name="文本框 32"/>
          <p:cNvSpPr txBox="1"/>
          <p:nvPr>
            <p:custDataLst>
              <p:tags r:id="rId23"/>
            </p:custDataLst>
          </p:nvPr>
        </p:nvSpPr>
        <p:spPr>
          <a:xfrm>
            <a:off x="7183120" y="4073525"/>
            <a:ext cx="4192905" cy="673100"/>
          </a:xfrm>
          <a:prstGeom prst="rect">
            <a:avLst/>
          </a:prstGeom>
          <a:noFill/>
        </p:spPr>
        <p:txBody>
          <a:bodyPr wrap="square" rtlCol="0">
            <a:normAutofit/>
          </a:bodyPr>
          <a:lstStyle/>
          <a:p>
            <a:pPr>
              <a:lnSpc>
                <a:spcPct val="120000"/>
              </a:lnSpc>
            </a:pPr>
            <a:endParaRPr kumimoji="1" lang="zh-CN" sz="1400" spc="15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4" name="文本框 33"/>
          <p:cNvSpPr txBox="1"/>
          <p:nvPr>
            <p:custDataLst>
              <p:tags r:id="rId24"/>
            </p:custDataLst>
          </p:nvPr>
        </p:nvSpPr>
        <p:spPr>
          <a:xfrm>
            <a:off x="7183120" y="4896485"/>
            <a:ext cx="4192905" cy="673100"/>
          </a:xfrm>
          <a:prstGeom prst="rect">
            <a:avLst/>
          </a:prstGeom>
          <a:noFill/>
        </p:spPr>
        <p:txBody>
          <a:bodyPr wrap="square" rtlCol="0">
            <a:normAutofit/>
          </a:bodyPr>
          <a:lstStyle/>
          <a:p>
            <a:pPr>
              <a:lnSpc>
                <a:spcPct val="120000"/>
              </a:lnSpc>
            </a:pPr>
            <a:endParaRPr kumimoji="1" lang="en-US" altLang="zh-CN" sz="1400" spc="15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pic>
        <p:nvPicPr>
          <p:cNvPr id="2" name="图片 1">
            <a:extLst>
              <a:ext uri="{FF2B5EF4-FFF2-40B4-BE49-F238E27FC236}">
                <a16:creationId xmlns:a16="http://schemas.microsoft.com/office/drawing/2014/main" id="{D5807FB9-B227-33FC-E706-71B9702EC326}"/>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custDataLst>
              <p:tags r:id="rId2"/>
            </p:custDataLst>
          </p:nvPr>
        </p:nvCxnSpPr>
        <p:spPr>
          <a:xfrm>
            <a:off x="788527" y="3787740"/>
            <a:ext cx="10610850"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custDataLst>
              <p:tags r:id="rId3"/>
            </p:custDataLst>
          </p:nvPr>
        </p:nvCxnSpPr>
        <p:spPr>
          <a:xfrm>
            <a:off x="6109192" y="1791935"/>
            <a:ext cx="13335" cy="439039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1035406" y="2367280"/>
            <a:ext cx="4673593" cy="1405820"/>
          </a:xfrm>
          <a:prstGeom prst="rect">
            <a:avLst/>
          </a:prstGeom>
          <a:noFill/>
        </p:spPr>
        <p:txBody>
          <a:bodyPr wrap="square"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1000"/>
              </a:spcBef>
            </a:pPr>
            <a:r>
              <a:rPr lang="zh-CN" altLang="en-US" sz="1600" dirty="0">
                <a:solidFill>
                  <a:schemeClr val="tx1"/>
                </a:solidFill>
                <a:latin typeface="Arial" panose="020B0604020202020204" pitchFamily="34" charset="0"/>
                <a:ea typeface="微软雅黑" panose="020B0503020204020204" charset="-122"/>
                <a:sym typeface="Arial" panose="020B0604020202020204" pitchFamily="34" charset="0"/>
              </a:rPr>
              <a:t>简单描述</a:t>
            </a:r>
          </a:p>
        </p:txBody>
      </p:sp>
      <p:sp>
        <p:nvSpPr>
          <p:cNvPr id="5" name="文本框 4"/>
          <p:cNvSpPr txBox="1"/>
          <p:nvPr>
            <p:custDataLst>
              <p:tags r:id="rId5"/>
            </p:custDataLst>
          </p:nvPr>
        </p:nvSpPr>
        <p:spPr>
          <a:xfrm>
            <a:off x="1035406" y="1915795"/>
            <a:ext cx="4673593" cy="398780"/>
          </a:xfrm>
          <a:prstGeom prst="rect">
            <a:avLst/>
          </a:prstGeom>
          <a:noFill/>
        </p:spPr>
        <p:txBody>
          <a:bodyPr wrap="square" rtlCol="0">
            <a:normAutofit fontScale="97500"/>
          </a:bodyPr>
          <a:lstStyle/>
          <a:p>
            <a:pPr algn="l"/>
            <a:r>
              <a:rPr lang="zh-CN" altLang="en-US" sz="2000" b="1" dirty="0">
                <a:solidFill>
                  <a:schemeClr val="tx1"/>
                </a:solidFill>
                <a:latin typeface="Arial" panose="020B0604020202020204" pitchFamily="34" charset="0"/>
                <a:ea typeface="微软雅黑" panose="020B0503020204020204" charset="-122"/>
                <a:sym typeface="Arial" panose="020B0604020202020204" pitchFamily="34" charset="0"/>
              </a:rPr>
              <a:t>预期获益</a:t>
            </a:r>
          </a:p>
        </p:txBody>
      </p:sp>
      <p:sp>
        <p:nvSpPr>
          <p:cNvPr id="7" name="文本框 6"/>
          <p:cNvSpPr txBox="1"/>
          <p:nvPr>
            <p:custDataLst>
              <p:tags r:id="rId6"/>
            </p:custDataLst>
          </p:nvPr>
        </p:nvSpPr>
        <p:spPr>
          <a:xfrm>
            <a:off x="6905625" y="2367280"/>
            <a:ext cx="4673593" cy="1405820"/>
          </a:xfrm>
          <a:prstGeom prst="rect">
            <a:avLst/>
          </a:prstGeom>
          <a:noFill/>
        </p:spPr>
        <p:txBody>
          <a:bodyPr wrap="square"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1000"/>
              </a:spcBef>
            </a:pPr>
            <a:r>
              <a:rPr lang="zh-CN" altLang="en-US" sz="1600" dirty="0">
                <a:solidFill>
                  <a:schemeClr val="tx1"/>
                </a:solidFill>
                <a:uFillTx/>
                <a:latin typeface="Arial" panose="020B0604020202020204" pitchFamily="34" charset="0"/>
                <a:ea typeface="微软雅黑" panose="020B0503020204020204" charset="-122"/>
                <a:sym typeface="Arial" panose="020B0604020202020204" pitchFamily="34" charset="0"/>
              </a:rPr>
              <a:t>如果发生与研究相关的损害，</a:t>
            </a:r>
            <a:r>
              <a:rPr lang="en-US" altLang="zh-CN" sz="1600" dirty="0">
                <a:solidFill>
                  <a:schemeClr val="tx1"/>
                </a:solidFill>
                <a:uFillTx/>
                <a:latin typeface="Arial" panose="020B0604020202020204" pitchFamily="34" charset="0"/>
                <a:ea typeface="微软雅黑" panose="020B0503020204020204" charset="-122"/>
                <a:sym typeface="Arial" panose="020B0604020202020204" pitchFamily="34" charset="0"/>
              </a:rPr>
              <a:t>XXX</a:t>
            </a:r>
            <a:r>
              <a:rPr lang="zh-CN" altLang="en-US" sz="1600" dirty="0">
                <a:solidFill>
                  <a:schemeClr val="tx1"/>
                </a:solidFill>
                <a:uFillTx/>
                <a:latin typeface="Arial" panose="020B0604020202020204" pitchFamily="34" charset="0"/>
                <a:ea typeface="微软雅黑" panose="020B0503020204020204" charset="-122"/>
                <a:sym typeface="Arial" panose="020B0604020202020204" pitchFamily="34" charset="0"/>
              </a:rPr>
              <a:t>申办方将按国家有关法律法规的要求进行赔偿和补偿</a:t>
            </a:r>
            <a:endParaRPr lang="en-US" altLang="zh-CN" sz="1600" dirty="0">
              <a:solidFill>
                <a:schemeClr val="tx1"/>
              </a:solidFill>
              <a:uFillTx/>
              <a:latin typeface="Arial" panose="020B0604020202020204" pitchFamily="34" charset="0"/>
              <a:ea typeface="微软雅黑" panose="020B0503020204020204" charset="-122"/>
              <a:sym typeface="Arial" panose="020B0604020202020204" pitchFamily="34" charset="0"/>
            </a:endParaRPr>
          </a:p>
          <a:p>
            <a:pPr fontAlgn="auto">
              <a:lnSpc>
                <a:spcPct val="150000"/>
              </a:lnSpc>
              <a:spcBef>
                <a:spcPts val="1000"/>
              </a:spcBef>
            </a:pPr>
            <a:r>
              <a:rPr lang="zh-CN" altLang="en-US" sz="1600" dirty="0">
                <a:solidFill>
                  <a:schemeClr val="tx1"/>
                </a:solidFill>
                <a:latin typeface="Arial" panose="020B0604020202020204" pitchFamily="34" charset="0"/>
                <a:ea typeface="微软雅黑" panose="020B0503020204020204" charset="-122"/>
                <a:sym typeface="Arial" panose="020B0604020202020204" pitchFamily="34" charset="0"/>
              </a:rPr>
              <a:t>是否购买保险？</a:t>
            </a:r>
          </a:p>
          <a:p>
            <a:pPr fontAlgn="auto">
              <a:lnSpc>
                <a:spcPct val="150000"/>
              </a:lnSpc>
              <a:spcBef>
                <a:spcPts val="1000"/>
              </a:spcBef>
            </a:pPr>
            <a:endParaRPr lang="zh-CN" altLang="en-US" sz="160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custDataLst>
              <p:tags r:id="rId7"/>
            </p:custDataLst>
          </p:nvPr>
        </p:nvSpPr>
        <p:spPr>
          <a:xfrm>
            <a:off x="6905625" y="1915795"/>
            <a:ext cx="4673593" cy="398780"/>
          </a:xfrm>
          <a:prstGeom prst="rect">
            <a:avLst/>
          </a:prstGeom>
          <a:noFill/>
        </p:spPr>
        <p:txBody>
          <a:bodyPr wrap="square" rtlCol="0">
            <a:normAutofit fontScale="97500"/>
          </a:bodyPr>
          <a:lstStyle/>
          <a:p>
            <a:pPr algn="l"/>
            <a:r>
              <a:rPr lang="zh-CN" altLang="en-US" sz="2000" b="1" dirty="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rPr>
              <a:t>赔偿、补偿与保险</a:t>
            </a:r>
          </a:p>
        </p:txBody>
      </p:sp>
      <p:sp>
        <p:nvSpPr>
          <p:cNvPr id="10" name="文本框 9"/>
          <p:cNvSpPr txBox="1"/>
          <p:nvPr>
            <p:custDataLst>
              <p:tags r:id="rId8"/>
            </p:custDataLst>
          </p:nvPr>
        </p:nvSpPr>
        <p:spPr>
          <a:xfrm>
            <a:off x="1035406" y="4843780"/>
            <a:ext cx="4673593" cy="1405820"/>
          </a:xfrm>
          <a:prstGeom prst="rect">
            <a:avLst/>
          </a:prstGeom>
          <a:noFill/>
        </p:spPr>
        <p:txBody>
          <a:bodyPr wrap="square"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defRPr/>
            </a:pPr>
            <a:r>
              <a:rPr lang="zh-CN" altLang="en-US" sz="1600" dirty="0">
                <a:latin typeface="微软雅黑" panose="020B0503020204020204" charset="-122"/>
                <a:cs typeface="Times New Roman" panose="02020603050405020304" pitchFamily="18" charset="0"/>
              </a:rPr>
              <a:t>任何有关本项研究结果的公开报告将不会披露受试者的个人身份。</a:t>
            </a:r>
          </a:p>
        </p:txBody>
      </p:sp>
      <p:sp>
        <p:nvSpPr>
          <p:cNvPr id="11" name="文本框 10"/>
          <p:cNvSpPr txBox="1"/>
          <p:nvPr>
            <p:custDataLst>
              <p:tags r:id="rId9"/>
            </p:custDataLst>
          </p:nvPr>
        </p:nvSpPr>
        <p:spPr>
          <a:xfrm>
            <a:off x="1035406" y="4392295"/>
            <a:ext cx="4673593" cy="398780"/>
          </a:xfrm>
          <a:prstGeom prst="rect">
            <a:avLst/>
          </a:prstGeom>
          <a:noFill/>
        </p:spPr>
        <p:txBody>
          <a:bodyPr wrap="square" rtlCol="0"/>
          <a:lstStyle/>
          <a:p>
            <a:pPr algn="l"/>
            <a:r>
              <a:rPr lang="zh-CN" altLang="en-US" sz="2000" b="1" dirty="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rPr>
              <a:t>备选治疗（如有）</a:t>
            </a:r>
          </a:p>
        </p:txBody>
      </p:sp>
      <p:sp>
        <p:nvSpPr>
          <p:cNvPr id="12" name="椭圆 11"/>
          <p:cNvSpPr/>
          <p:nvPr>
            <p:custDataLst>
              <p:tags r:id="rId10"/>
            </p:custDataLst>
          </p:nvPr>
        </p:nvSpPr>
        <p:spPr>
          <a:xfrm>
            <a:off x="608686" y="4405630"/>
            <a:ext cx="342900" cy="3429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b="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3</a:t>
            </a:r>
          </a:p>
        </p:txBody>
      </p:sp>
      <p:sp>
        <p:nvSpPr>
          <p:cNvPr id="13" name="文本框 12"/>
          <p:cNvSpPr txBox="1"/>
          <p:nvPr>
            <p:custDataLst>
              <p:tags r:id="rId11"/>
            </p:custDataLst>
          </p:nvPr>
        </p:nvSpPr>
        <p:spPr>
          <a:xfrm>
            <a:off x="6905625" y="4843780"/>
            <a:ext cx="4673593" cy="1405820"/>
          </a:xfrm>
          <a:prstGeom prst="rect">
            <a:avLst/>
          </a:prstGeom>
          <a:noFill/>
        </p:spPr>
        <p:txBody>
          <a:bodyPr wrap="square"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1000"/>
              </a:spcBef>
            </a:pPr>
            <a:r>
              <a:rPr lang="zh-CN" altLang="en-US" sz="1600" dirty="0">
                <a:solidFill>
                  <a:schemeClr val="tx1"/>
                </a:solidFill>
                <a:uFillTx/>
                <a:latin typeface="Arial" panose="020B0604020202020204" pitchFamily="34" charset="0"/>
                <a:ea typeface="微软雅黑" panose="020B0503020204020204" charset="-122"/>
                <a:sym typeface="Arial" panose="020B0604020202020204" pitchFamily="34" charset="0"/>
              </a:rPr>
              <a:t>如果受试者决定参加本研究，受试者参加本研究期间收集的关于他的任何信息都将在法律允许范围内保密</a:t>
            </a:r>
          </a:p>
        </p:txBody>
      </p:sp>
      <p:sp>
        <p:nvSpPr>
          <p:cNvPr id="14" name="文本框 13"/>
          <p:cNvSpPr txBox="1"/>
          <p:nvPr>
            <p:custDataLst>
              <p:tags r:id="rId12"/>
            </p:custDataLst>
          </p:nvPr>
        </p:nvSpPr>
        <p:spPr>
          <a:xfrm>
            <a:off x="6905625" y="4392295"/>
            <a:ext cx="4673593" cy="398780"/>
          </a:xfrm>
          <a:prstGeom prst="rect">
            <a:avLst/>
          </a:prstGeom>
          <a:noFill/>
        </p:spPr>
        <p:txBody>
          <a:bodyPr wrap="square" rtlCol="0"/>
          <a:lstStyle/>
          <a:p>
            <a:pPr algn="l"/>
            <a:r>
              <a:rPr lang="zh-CN" altLang="en-US" sz="2000" b="1" dirty="0">
                <a:solidFill>
                  <a:schemeClr val="tx1">
                    <a:lumMod val="85000"/>
                    <a:lumOff val="15000"/>
                  </a:schemeClr>
                </a:solidFill>
                <a:latin typeface="Arial" panose="020B0604020202020204" pitchFamily="34" charset="0"/>
                <a:ea typeface="微软雅黑" panose="020B0503020204020204" charset="-122"/>
                <a:sym typeface="Arial" panose="020B0604020202020204" pitchFamily="34" charset="0"/>
              </a:rPr>
              <a:t>保密性医疗保护</a:t>
            </a:r>
          </a:p>
        </p:txBody>
      </p:sp>
      <p:sp>
        <p:nvSpPr>
          <p:cNvPr id="15" name="椭圆 14"/>
          <p:cNvSpPr/>
          <p:nvPr>
            <p:custDataLst>
              <p:tags r:id="rId13"/>
            </p:custDataLst>
          </p:nvPr>
        </p:nvSpPr>
        <p:spPr>
          <a:xfrm>
            <a:off x="6478905" y="4405630"/>
            <a:ext cx="342900" cy="3429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b="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4</a:t>
            </a:r>
          </a:p>
        </p:txBody>
      </p:sp>
      <p:sp>
        <p:nvSpPr>
          <p:cNvPr id="20" name="椭圆 19"/>
          <p:cNvSpPr/>
          <p:nvPr>
            <p:custDataLst>
              <p:tags r:id="rId14"/>
            </p:custDataLst>
          </p:nvPr>
        </p:nvSpPr>
        <p:spPr>
          <a:xfrm>
            <a:off x="608686" y="1915795"/>
            <a:ext cx="342900" cy="3429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b="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1</a:t>
            </a:r>
          </a:p>
        </p:txBody>
      </p:sp>
      <p:sp>
        <p:nvSpPr>
          <p:cNvPr id="21" name="椭圆 20"/>
          <p:cNvSpPr/>
          <p:nvPr>
            <p:custDataLst>
              <p:tags r:id="rId15"/>
            </p:custDataLst>
          </p:nvPr>
        </p:nvSpPr>
        <p:spPr>
          <a:xfrm>
            <a:off x="6478905" y="1915795"/>
            <a:ext cx="342900" cy="3429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b="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2</a:t>
            </a:r>
          </a:p>
        </p:txBody>
      </p:sp>
      <p:sp>
        <p:nvSpPr>
          <p:cNvPr id="27" name="文本框 26"/>
          <p:cNvSpPr txBox="1"/>
          <p:nvPr>
            <p:custDataLst>
              <p:tags r:id="rId16"/>
            </p:custDataLst>
          </p:nvPr>
        </p:nvSpPr>
        <p:spPr>
          <a:xfrm>
            <a:off x="613480" y="746830"/>
            <a:ext cx="10970823" cy="706755"/>
          </a:xfrm>
          <a:prstGeom prst="rect">
            <a:avLst/>
          </a:prstGeom>
        </p:spPr>
        <p:txBody>
          <a:bodyPr vert="horz" wrap="square" lIns="91440" tIns="45720" rIns="91440" bIns="45720" rtlCol="0" anchor="ctr" anchorCtr="0">
            <a:norm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solidFill>
                  <a:schemeClr val="tx1">
                    <a:lumMod val="85000"/>
                    <a:lumOff val="15000"/>
                  </a:schemeClr>
                </a:solidFill>
                <a:latin typeface="Arial" panose="020B0604020202020204" pitchFamily="34" charset="0"/>
                <a:sym typeface="Arial" panose="020B0604020202020204" pitchFamily="34" charset="0"/>
              </a:rPr>
              <a:t>知情同意</a:t>
            </a:r>
            <a:r>
              <a:rPr lang="zh-CN" altLang="en-US" sz="2000" dirty="0">
                <a:solidFill>
                  <a:schemeClr val="tx1">
                    <a:lumMod val="85000"/>
                    <a:lumOff val="15000"/>
                  </a:schemeClr>
                </a:solidFill>
                <a:latin typeface="Arial" panose="020B0604020202020204" pitchFamily="34" charset="0"/>
                <a:sym typeface="Arial" panose="020B0604020202020204" pitchFamily="34" charset="0"/>
              </a:rPr>
              <a:t>（知情同意要点不限于以下几点）</a:t>
            </a:r>
          </a:p>
        </p:txBody>
      </p:sp>
      <p:pic>
        <p:nvPicPr>
          <p:cNvPr id="6" name="图片 5">
            <a:extLst>
              <a:ext uri="{FF2B5EF4-FFF2-40B4-BE49-F238E27FC236}">
                <a16:creationId xmlns:a16="http://schemas.microsoft.com/office/drawing/2014/main" id="{CC704100-46E2-C211-F0E8-24BC05ADEE7B}"/>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idx="14"/>
            <p:custDataLst>
              <p:tags r:id="rId2"/>
            </p:custDataLst>
          </p:nvPr>
        </p:nvSpPr>
        <p:spPr>
          <a:xfrm>
            <a:off x="629285" y="2480310"/>
            <a:ext cx="5289550" cy="1408430"/>
          </a:xfrm>
        </p:spPr>
        <p:txBody>
          <a:bodyPr/>
          <a:lstStyle/>
          <a:p>
            <a:r>
              <a:rPr lang="en-US" altLang="zh-CN" sz="3600">
                <a:latin typeface="楷体" panose="02010609060101010101" charset="-122"/>
                <a:ea typeface="楷体" panose="02010609060101010101" charset="-122"/>
              </a:rPr>
              <a:t>  </a:t>
            </a:r>
            <a:r>
              <a:rPr lang="zh-CN" altLang="en-US" sz="3600">
                <a:latin typeface="楷体" panose="02010609060101010101" charset="-122"/>
                <a:ea typeface="楷体" panose="02010609060101010101" charset="-122"/>
              </a:rPr>
              <a:t>请各位专家提出宝贵</a:t>
            </a:r>
          </a:p>
          <a:p>
            <a:r>
              <a:rPr lang="zh-CN" altLang="en-US" sz="3600">
                <a:latin typeface="楷体" panose="02010609060101010101" charset="-122"/>
                <a:ea typeface="楷体" panose="02010609060101010101" charset="-122"/>
              </a:rPr>
              <a:t>意见，谢谢！</a:t>
            </a: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custDataLst>
              <p:tags r:id="rId2"/>
            </p:custDataLst>
          </p:nvPr>
        </p:nvSpPr>
        <p:spPr>
          <a:xfrm>
            <a:off x="1741170" y="1483628"/>
            <a:ext cx="8879205" cy="2258684"/>
          </a:xfrm>
          <a:prstGeom prst="rect">
            <a:avLst/>
          </a:prstGeom>
          <a:noFill/>
          <a:ln>
            <a:noFill/>
          </a:ln>
        </p:spPr>
        <p:txBody>
          <a:bodyPr wrap="square" rtlCol="0"/>
          <a:lstStyle/>
          <a:p>
            <a:pPr algn="ctr">
              <a:lnSpc>
                <a:spcPct val="120000"/>
              </a:lnSpc>
            </a:pPr>
            <a:r>
              <a:rPr lang="zh-CN" altLang="en-US" sz="3000" dirty="0">
                <a:solidFill>
                  <a:schemeClr val="tx1"/>
                </a:solidFill>
                <a:effectLst>
                  <a:outerShdw blurRad="38100" dist="19050" dir="2700000" algn="tl" rotWithShape="0">
                    <a:schemeClr val="dk1">
                      <a:alpha val="40000"/>
                    </a:schemeClr>
                  </a:outerShdw>
                </a:effectLst>
                <a:sym typeface="+mn-ea"/>
              </a:rPr>
              <a:t>试验名称：</a:t>
            </a:r>
            <a:endParaRPr lang="en-US" altLang="zh-CN" sz="3000" dirty="0">
              <a:solidFill>
                <a:schemeClr val="tx1"/>
              </a:solidFill>
              <a:effectLst>
                <a:outerShdw blurRad="38100" dist="19050" dir="2700000" algn="tl" rotWithShape="0">
                  <a:schemeClr val="dk1">
                    <a:alpha val="40000"/>
                  </a:schemeClr>
                </a:outerShdw>
              </a:effectLst>
              <a:sym typeface="+mn-ea"/>
            </a:endParaRPr>
          </a:p>
          <a:p>
            <a:pPr algn="ctr">
              <a:lnSpc>
                <a:spcPct val="120000"/>
              </a:lnSpc>
            </a:pPr>
            <a:r>
              <a:rPr lang="zh-CN" altLang="en-US" sz="3200" dirty="0">
                <a:solidFill>
                  <a:schemeClr val="bg2">
                    <a:lumMod val="25000"/>
                  </a:schemeClr>
                </a:solidFill>
                <a:effectLst>
                  <a:outerShdw blurRad="38100" dist="25400" dir="5400000" algn="ctr" rotWithShape="0">
                    <a:srgbClr val="6E747A">
                      <a:alpha val="43000"/>
                    </a:srgbClr>
                  </a:outerShdw>
                </a:effectLst>
                <a:sym typeface="+mn-ea"/>
              </a:rPr>
              <a:t>伦理审查汇报</a:t>
            </a:r>
            <a:endParaRPr lang="zh-CN" altLang="en-US" sz="3200" b="1" spc="300" dirty="0">
              <a:solidFill>
                <a:schemeClr val="bg2">
                  <a:lumMod val="25000"/>
                </a:schemeClr>
              </a:solidFill>
              <a:effectLst>
                <a:outerShdw blurRad="38100" dist="25400" dir="5400000" algn="ctr" rotWithShape="0">
                  <a:srgbClr val="6E747A">
                    <a:alpha val="43000"/>
                  </a:srgbClr>
                </a:outerShdw>
              </a:effectLst>
              <a:latin typeface="Arial" panose="020B0604020202020204" pitchFamily="34" charset="0"/>
              <a:ea typeface="微软雅黑" panose="020B0503020204020204" charset="-122"/>
              <a:sym typeface="+mn-ea"/>
            </a:endParaRPr>
          </a:p>
        </p:txBody>
      </p:sp>
      <p:graphicFrame>
        <p:nvGraphicFramePr>
          <p:cNvPr id="21" name="表格 20"/>
          <p:cNvGraphicFramePr>
            <a:graphicFrameLocks noGrp="1"/>
          </p:cNvGraphicFramePr>
          <p:nvPr>
            <p:custDataLst>
              <p:tags r:id="rId3"/>
            </p:custDataLst>
            <p:extLst>
              <p:ext uri="{D42A27DB-BD31-4B8C-83A1-F6EECF244321}">
                <p14:modId xmlns:p14="http://schemas.microsoft.com/office/powerpoint/2010/main" val="3374764828"/>
              </p:ext>
            </p:extLst>
          </p:nvPr>
        </p:nvGraphicFramePr>
        <p:xfrm>
          <a:off x="3098800" y="4177030"/>
          <a:ext cx="6372860" cy="1490980"/>
        </p:xfrm>
        <a:graphic>
          <a:graphicData uri="http://schemas.openxmlformats.org/drawingml/2006/table">
            <a:tbl>
              <a:tblPr firstRow="1" bandRow="1">
                <a:tableStyleId>{5C22544A-7EE6-4342-B048-85BDC9FD1C3A}</a:tableStyleId>
              </a:tblPr>
              <a:tblGrid>
                <a:gridCol w="1623695">
                  <a:extLst>
                    <a:ext uri="{9D8B030D-6E8A-4147-A177-3AD203B41FA5}">
                      <a16:colId xmlns:a16="http://schemas.microsoft.com/office/drawing/2014/main" val="20000"/>
                    </a:ext>
                  </a:extLst>
                </a:gridCol>
                <a:gridCol w="4749165">
                  <a:extLst>
                    <a:ext uri="{9D8B030D-6E8A-4147-A177-3AD203B41FA5}">
                      <a16:colId xmlns:a16="http://schemas.microsoft.com/office/drawing/2014/main" val="20001"/>
                    </a:ext>
                  </a:extLst>
                </a:gridCol>
              </a:tblGrid>
              <a:tr h="372745">
                <a:tc>
                  <a:txBody>
                    <a:bodyPr/>
                    <a:lstStyle/>
                    <a:p>
                      <a:r>
                        <a:rPr lang="zh-CN" altLang="en-US" sz="1800" b="1" dirty="0">
                          <a:solidFill>
                            <a:schemeClr val="tx1"/>
                          </a:solidFill>
                          <a:latin typeface="微软雅黑" panose="020B0503020204020204" charset="-122"/>
                          <a:ea typeface="微软雅黑" panose="020B0503020204020204" charset="-122"/>
                          <a:cs typeface="+mj-cs"/>
                        </a:rPr>
                        <a:t>承接科室 </a:t>
                      </a:r>
                    </a:p>
                  </a:txBody>
                  <a:tcPr anchor="ctr">
                    <a:solidFill>
                      <a:schemeClr val="bg2">
                        <a:lumMod val="90000"/>
                      </a:schemeClr>
                    </a:solidFill>
                  </a:tcPr>
                </a:tc>
                <a:tc>
                  <a:txBody>
                    <a:bodyPr/>
                    <a:lstStyle/>
                    <a:p>
                      <a:endParaRPr lang="zh-CN" altLang="en-US" sz="1800" b="0" kern="1200" dirty="0">
                        <a:solidFill>
                          <a:schemeClr val="tx1"/>
                        </a:solidFill>
                        <a:latin typeface="微软雅黑" panose="020B0503020204020204" charset="-122"/>
                        <a:ea typeface="微软雅黑" panose="020B0503020204020204" charset="-122"/>
                        <a:cs typeface="+mj-cs"/>
                      </a:endParaRPr>
                    </a:p>
                  </a:txBody>
                  <a:tcPr anchor="ctr">
                    <a:solidFill>
                      <a:schemeClr val="bg2">
                        <a:lumMod val="90000"/>
                      </a:schemeClr>
                    </a:solidFill>
                  </a:tcPr>
                </a:tc>
                <a:extLst>
                  <a:ext uri="{0D108BD9-81ED-4DB2-BD59-A6C34878D82A}">
                    <a16:rowId xmlns:a16="http://schemas.microsoft.com/office/drawing/2014/main" val="10000"/>
                  </a:ext>
                </a:extLst>
              </a:tr>
              <a:tr h="372745">
                <a:tc>
                  <a:txBody>
                    <a:bodyPr/>
                    <a:lstStyle/>
                    <a:p>
                      <a:r>
                        <a:rPr lang="zh-CN" altLang="en-US" sz="1800" b="1" kern="0" dirty="0">
                          <a:solidFill>
                            <a:schemeClr val="tx1"/>
                          </a:solidFill>
                          <a:latin typeface="微软雅黑" panose="020B0503020204020204" charset="-122"/>
                          <a:ea typeface="微软雅黑" panose="020B0503020204020204" charset="-122"/>
                          <a:cs typeface="+mj-cs"/>
                        </a:rPr>
                        <a:t>主要研究者</a:t>
                      </a:r>
                    </a:p>
                  </a:txBody>
                  <a:tcPr anchor="ctr"/>
                </a:tc>
                <a:tc>
                  <a:txBody>
                    <a:bodyPr/>
                    <a:lstStyle/>
                    <a:p>
                      <a:pPr algn="ctr"/>
                      <a:endParaRPr lang="zh-CN" altLang="en-US" sz="1800" b="0" kern="1200" dirty="0">
                        <a:solidFill>
                          <a:schemeClr val="tx1"/>
                        </a:solidFill>
                        <a:latin typeface="微软雅黑" panose="020B0503020204020204" charset="-122"/>
                        <a:ea typeface="微软雅黑" panose="020B0503020204020204" charset="-122"/>
                        <a:cs typeface="+mj-cs"/>
                      </a:endParaRPr>
                    </a:p>
                  </a:txBody>
                  <a:tcPr anchor="ctr"/>
                </a:tc>
                <a:extLst>
                  <a:ext uri="{0D108BD9-81ED-4DB2-BD59-A6C34878D82A}">
                    <a16:rowId xmlns:a16="http://schemas.microsoft.com/office/drawing/2014/main" val="10001"/>
                  </a:ext>
                </a:extLst>
              </a:tr>
              <a:tr h="372745">
                <a:tc>
                  <a:txBody>
                    <a:bodyPr/>
                    <a:lstStyle/>
                    <a:p>
                      <a:r>
                        <a:rPr lang="zh-CN" altLang="en-US" sz="1800" b="1" kern="0" dirty="0">
                          <a:solidFill>
                            <a:schemeClr val="tx1"/>
                          </a:solidFill>
                          <a:latin typeface="微软雅黑" panose="020B0503020204020204" charset="-122"/>
                          <a:ea typeface="微软雅黑" panose="020B0503020204020204" charset="-122"/>
                          <a:cs typeface="+mj-cs"/>
                        </a:rPr>
                        <a:t>申办方</a:t>
                      </a:r>
                    </a:p>
                  </a:txBody>
                  <a:tcPr anchor="ctr"/>
                </a:tc>
                <a:tc>
                  <a:txBody>
                    <a:bodyPr/>
                    <a:lstStyle/>
                    <a:p>
                      <a:pPr marL="0" algn="l" defTabSz="914400" rtl="0" eaLnBrk="1" latinLnBrk="0" hangingPunct="1">
                        <a:lnSpc>
                          <a:spcPct val="100000"/>
                        </a:lnSpc>
                      </a:pPr>
                      <a:endParaRPr lang="zh-CN" sz="1800" b="0" kern="1200" dirty="0">
                        <a:solidFill>
                          <a:schemeClr val="dk1"/>
                        </a:solidFill>
                        <a:latin typeface="微软雅黑" panose="020B0503020204020204" charset="-122"/>
                        <a:ea typeface="微软雅黑" panose="020B0503020204020204" charset="-122"/>
                        <a:cs typeface="+mn-cs"/>
                      </a:endParaRPr>
                    </a:p>
                  </a:txBody>
                  <a:tcPr anchor="ctr"/>
                </a:tc>
                <a:extLst>
                  <a:ext uri="{0D108BD9-81ED-4DB2-BD59-A6C34878D82A}">
                    <a16:rowId xmlns:a16="http://schemas.microsoft.com/office/drawing/2014/main" val="10002"/>
                  </a:ext>
                </a:extLst>
              </a:tr>
              <a:tr h="372745">
                <a:tc>
                  <a:txBody>
                    <a:bodyPr/>
                    <a:lstStyle/>
                    <a:p>
                      <a:r>
                        <a:rPr lang="en-US" altLang="zh-CN" sz="1800" b="1" kern="0" dirty="0">
                          <a:solidFill>
                            <a:schemeClr val="tx1"/>
                          </a:solidFill>
                          <a:latin typeface="微软雅黑" panose="020B0503020204020204" charset="-122"/>
                          <a:ea typeface="微软雅黑" panose="020B0503020204020204" charset="-122"/>
                          <a:cs typeface="+mj-cs"/>
                        </a:rPr>
                        <a:t>PPT</a:t>
                      </a:r>
                      <a:r>
                        <a:rPr lang="zh-CN" altLang="en-US" sz="1800" b="1" kern="0" dirty="0">
                          <a:solidFill>
                            <a:schemeClr val="tx1"/>
                          </a:solidFill>
                          <a:latin typeface="微软雅黑" panose="020B0503020204020204" charset="-122"/>
                          <a:ea typeface="微软雅黑" panose="020B0503020204020204" charset="-122"/>
                          <a:cs typeface="+mj-cs"/>
                        </a:rPr>
                        <a:t>汇报人</a:t>
                      </a:r>
                    </a:p>
                  </a:txBody>
                  <a:tcPr anchor="ctr"/>
                </a:tc>
                <a:tc>
                  <a:txBody>
                    <a:bodyPr/>
                    <a:lstStyle/>
                    <a:p>
                      <a:pPr algn="ctr"/>
                      <a:endParaRPr lang="zh-CN" altLang="en-US" sz="1800" b="0" kern="1200" dirty="0">
                        <a:solidFill>
                          <a:schemeClr val="tx1"/>
                        </a:solidFill>
                        <a:latin typeface="微软雅黑" panose="020B0503020204020204" charset="-122"/>
                        <a:ea typeface="微软雅黑" panose="020B0503020204020204" charset="-122"/>
                        <a:cs typeface="+mj-cs"/>
                      </a:endParaRPr>
                    </a:p>
                  </a:txBody>
                  <a:tcPr anchor="ctr"/>
                </a:tc>
                <a:extLst>
                  <a:ext uri="{0D108BD9-81ED-4DB2-BD59-A6C34878D82A}">
                    <a16:rowId xmlns:a16="http://schemas.microsoft.com/office/drawing/2014/main" val="10003"/>
                  </a:ext>
                </a:extLst>
              </a:tr>
            </a:tbl>
          </a:graphicData>
        </a:graphic>
      </p:graphicFrame>
      <p:grpSp>
        <p:nvGrpSpPr>
          <p:cNvPr id="2" name="组合 1">
            <a:extLst>
              <a:ext uri="{FF2B5EF4-FFF2-40B4-BE49-F238E27FC236}">
                <a16:creationId xmlns:a16="http://schemas.microsoft.com/office/drawing/2014/main" id="{C90710B3-17D7-1E6B-7BD1-5215FB8031FB}"/>
              </a:ext>
            </a:extLst>
          </p:cNvPr>
          <p:cNvGrpSpPr/>
          <p:nvPr/>
        </p:nvGrpSpPr>
        <p:grpSpPr>
          <a:xfrm>
            <a:off x="1872343" y="370551"/>
            <a:ext cx="9144000" cy="714475"/>
            <a:chOff x="457200" y="122458"/>
            <a:chExt cx="9144000" cy="714475"/>
          </a:xfrm>
        </p:grpSpPr>
        <p:sp>
          <p:nvSpPr>
            <p:cNvPr id="5" name="Text Box 4">
              <a:extLst>
                <a:ext uri="{FF2B5EF4-FFF2-40B4-BE49-F238E27FC236}">
                  <a16:creationId xmlns:a16="http://schemas.microsoft.com/office/drawing/2014/main" id="{13ECA9FC-767B-02AF-AD52-8DEA897CD50D}"/>
                </a:ext>
              </a:extLst>
            </p:cNvPr>
            <p:cNvSpPr txBox="1">
              <a:spLocks noChangeArrowheads="1"/>
            </p:cNvSpPr>
            <p:nvPr/>
          </p:nvSpPr>
          <p:spPr bwMode="auto">
            <a:xfrm>
              <a:off x="457200" y="241300"/>
              <a:ext cx="9144000" cy="584200"/>
            </a:xfrm>
            <a:prstGeom prst="rect">
              <a:avLst/>
            </a:prstGeom>
            <a:noFill/>
            <a:ln w="9525">
              <a:noFill/>
              <a:miter lim="800000"/>
            </a:ln>
          </p:spPr>
          <p:txBody>
            <a:bodyPr/>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400" b="1" dirty="0">
                  <a:solidFill>
                    <a:srgbClr val="7030A0"/>
                  </a:solidFill>
                  <a:latin typeface="Calibri" panose="020F0502020204030204" pitchFamily="34" charset="0"/>
                </a:rPr>
                <a:t>浙江省人民医院毕节医院伦理委员会</a:t>
              </a:r>
              <a:endParaRPr lang="zh-CN" altLang="en-US" sz="2400" b="1" dirty="0">
                <a:solidFill>
                  <a:srgbClr val="7030A0"/>
                </a:solidFill>
                <a:latin typeface="Times New Roman" panose="02020603050405020304" pitchFamily="18" charset="0"/>
              </a:endParaRPr>
            </a:p>
            <a:p>
              <a:pPr eaLnBrk="1" hangingPunct="1"/>
              <a:endParaRPr lang="zh-CN" altLang="zh-CN" dirty="0"/>
            </a:p>
          </p:txBody>
        </p:sp>
        <p:pic>
          <p:nvPicPr>
            <p:cNvPr id="6" name="图片 5">
              <a:extLst>
                <a:ext uri="{FF2B5EF4-FFF2-40B4-BE49-F238E27FC236}">
                  <a16:creationId xmlns:a16="http://schemas.microsoft.com/office/drawing/2014/main" id="{92C115BF-A3A2-0223-0245-9D4B86F9BEA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84790" y="122458"/>
              <a:ext cx="1000265" cy="714475"/>
            </a:xfrm>
            <a:prstGeom prst="rect">
              <a:avLst/>
            </a:prstGeom>
          </p:spPr>
        </p:pic>
      </p:gr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777875" y="298450"/>
            <a:ext cx="2914015" cy="706755"/>
          </a:xfrm>
          <a:prstGeom prst="rect">
            <a:avLst/>
          </a:prstGeom>
        </p:spPr>
        <p:txBody>
          <a:bodyPr vert="horz" wrap="square" lIns="90170" tIns="46990" rIns="90170" bIns="46990" rtlCol="0" anchor="ctr" anchorCtr="0">
            <a:norm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3200" dirty="0">
                <a:solidFill>
                  <a:schemeClr val="tx1">
                    <a:lumMod val="85000"/>
                    <a:lumOff val="15000"/>
                  </a:schemeClr>
                </a:solidFill>
                <a:uFillTx/>
                <a:latin typeface="Arial" panose="020B0604020202020204" pitchFamily="34" charset="0"/>
                <a:sym typeface="Arial" panose="020B0604020202020204" pitchFamily="34" charset="0"/>
              </a:rPr>
              <a:t>研究</a:t>
            </a:r>
            <a:r>
              <a:rPr lang="zh-CN" altLang="en-US" sz="3200" dirty="0">
                <a:latin typeface="Arial" panose="020B0604020202020204" pitchFamily="34" charset="0"/>
                <a:sym typeface="Arial" panose="020B0604020202020204" pitchFamily="34" charset="0"/>
              </a:rPr>
              <a:t>项目</a:t>
            </a:r>
            <a:r>
              <a:rPr lang="zh-CN" altLang="en-US" sz="3200" dirty="0">
                <a:solidFill>
                  <a:schemeClr val="tx1">
                    <a:lumMod val="85000"/>
                    <a:lumOff val="15000"/>
                  </a:schemeClr>
                </a:solidFill>
                <a:uFillTx/>
                <a:latin typeface="Arial" panose="020B0604020202020204" pitchFamily="34" charset="0"/>
                <a:sym typeface="Arial" panose="020B0604020202020204" pitchFamily="34" charset="0"/>
              </a:rPr>
              <a:t>概况</a:t>
            </a:r>
          </a:p>
        </p:txBody>
      </p:sp>
      <p:graphicFrame>
        <p:nvGraphicFramePr>
          <p:cNvPr id="5" name="表格 4"/>
          <p:cNvGraphicFramePr/>
          <p:nvPr>
            <p:custDataLst>
              <p:tags r:id="rId3"/>
            </p:custDataLst>
          </p:nvPr>
        </p:nvGraphicFramePr>
        <p:xfrm>
          <a:off x="1734820" y="1627505"/>
          <a:ext cx="9255762" cy="4043045"/>
        </p:xfrm>
        <a:graphic>
          <a:graphicData uri="http://schemas.openxmlformats.org/drawingml/2006/table">
            <a:tbl>
              <a:tblPr firstRow="1" bandRow="1">
                <a:tableStyleId>{5C22544A-7EE6-4342-B048-85BDC9FD1C3A}</a:tableStyleId>
              </a:tblPr>
              <a:tblGrid>
                <a:gridCol w="1933575">
                  <a:extLst>
                    <a:ext uri="{9D8B030D-6E8A-4147-A177-3AD203B41FA5}">
                      <a16:colId xmlns:a16="http://schemas.microsoft.com/office/drawing/2014/main" val="20000"/>
                    </a:ext>
                  </a:extLst>
                </a:gridCol>
                <a:gridCol w="167640">
                  <a:extLst>
                    <a:ext uri="{9D8B030D-6E8A-4147-A177-3AD203B41FA5}">
                      <a16:colId xmlns:a16="http://schemas.microsoft.com/office/drawing/2014/main" val="20001"/>
                    </a:ext>
                  </a:extLst>
                </a:gridCol>
                <a:gridCol w="2101215">
                  <a:extLst>
                    <a:ext uri="{9D8B030D-6E8A-4147-A177-3AD203B41FA5}">
                      <a16:colId xmlns:a16="http://schemas.microsoft.com/office/drawing/2014/main" val="20002"/>
                    </a:ext>
                  </a:extLst>
                </a:gridCol>
                <a:gridCol w="2312670">
                  <a:extLst>
                    <a:ext uri="{9D8B030D-6E8A-4147-A177-3AD203B41FA5}">
                      <a16:colId xmlns:a16="http://schemas.microsoft.com/office/drawing/2014/main" val="20003"/>
                    </a:ext>
                  </a:extLst>
                </a:gridCol>
                <a:gridCol w="2740662">
                  <a:extLst>
                    <a:ext uri="{9D8B030D-6E8A-4147-A177-3AD203B41FA5}">
                      <a16:colId xmlns:a16="http://schemas.microsoft.com/office/drawing/2014/main" val="20004"/>
                    </a:ext>
                  </a:extLst>
                </a:gridCol>
              </a:tblGrid>
              <a:tr h="537210">
                <a:tc gridSpan="2">
                  <a:txBody>
                    <a:bodyPr/>
                    <a:lstStyle/>
                    <a:p>
                      <a:pPr algn="ctr">
                        <a:buNone/>
                      </a:pPr>
                      <a:r>
                        <a:rPr lang="zh-CN" altLang="en-US" sz="2000" dirty="0">
                          <a:solidFill>
                            <a:schemeClr val="tx1"/>
                          </a:solidFill>
                          <a:sym typeface="+mn-ea"/>
                        </a:rPr>
                        <a:t>药物</a:t>
                      </a:r>
                      <a:r>
                        <a:rPr lang="en-US" altLang="zh-CN" sz="2000" dirty="0">
                          <a:solidFill>
                            <a:schemeClr val="tx1"/>
                          </a:solidFill>
                          <a:sym typeface="+mn-ea"/>
                        </a:rPr>
                        <a:t>/</a:t>
                      </a:r>
                      <a:r>
                        <a:rPr lang="zh-CN" altLang="en-US" sz="2000" dirty="0">
                          <a:solidFill>
                            <a:schemeClr val="tx1"/>
                          </a:solidFill>
                          <a:sym typeface="+mn-ea"/>
                        </a:rPr>
                        <a:t>器械名称</a:t>
                      </a:r>
                      <a:endParaRPr lang="zh-CN" altLang="en-US" sz="2000" b="1" kern="1200" dirty="0">
                        <a:solidFill>
                          <a:schemeClr val="tx1"/>
                        </a:solidFill>
                        <a:latin typeface="+mn-lt"/>
                        <a:ea typeface="+mn-ea"/>
                        <a:cs typeface="+mn-cs"/>
                      </a:endParaRPr>
                    </a:p>
                  </a:txBody>
                  <a:tcPr>
                    <a:solidFill>
                      <a:schemeClr val="accent1">
                        <a:lumMod val="20000"/>
                        <a:lumOff val="80000"/>
                      </a:schemeClr>
                    </a:solidFill>
                  </a:tcPr>
                </a:tc>
                <a:tc hMerge="1">
                  <a:txBody>
                    <a:bodyPr/>
                    <a:lstStyle/>
                    <a:p>
                      <a:endParaRPr lang="zh-CN"/>
                    </a:p>
                  </a:txBody>
                  <a:tcPr>
                    <a:solidFill>
                      <a:schemeClr val="accent1">
                        <a:lumMod val="20000"/>
                        <a:lumOff val="80000"/>
                      </a:schemeClr>
                    </a:solidFill>
                  </a:tcPr>
                </a:tc>
                <a:tc gridSpan="3">
                  <a:txBody>
                    <a:bodyPr/>
                    <a:lstStyle/>
                    <a:p>
                      <a:pPr algn="ctr">
                        <a:buNone/>
                      </a:pPr>
                      <a:endParaRPr lang="zh-CN" altLang="en-US" sz="2000" b="1" kern="1200" dirty="0">
                        <a:solidFill>
                          <a:schemeClr val="tx1"/>
                        </a:solidFill>
                        <a:latin typeface="+mn-lt"/>
                        <a:ea typeface="+mn-ea"/>
                        <a:cs typeface="+mn-cs"/>
                      </a:endParaRPr>
                    </a:p>
                  </a:txBody>
                  <a:tcPr>
                    <a:solidFill>
                      <a:schemeClr val="accent1">
                        <a:lumMod val="20000"/>
                        <a:lumOff val="80000"/>
                      </a:schemeClr>
                    </a:solidFill>
                  </a:tcPr>
                </a:tc>
                <a:tc hMerge="1">
                  <a:txBody>
                    <a:bodyPr/>
                    <a:lstStyle/>
                    <a:p>
                      <a:endParaRPr lang="zh-CN"/>
                    </a:p>
                  </a:txBody>
                  <a:tcPr>
                    <a:solidFill>
                      <a:schemeClr val="accent1">
                        <a:lumMod val="20000"/>
                        <a:lumOff val="80000"/>
                      </a:schemeClr>
                    </a:solidFill>
                  </a:tcPr>
                </a:tc>
                <a:tc hMerge="1">
                  <a:txBody>
                    <a:bodyPr/>
                    <a:lstStyle/>
                    <a:p>
                      <a:endParaRPr lang="zh-CN"/>
                    </a:p>
                  </a:txBody>
                  <a:tcPr>
                    <a:solidFill>
                      <a:schemeClr val="accent1">
                        <a:lumMod val="20000"/>
                        <a:lumOff val="80000"/>
                      </a:schemeClr>
                    </a:solidFill>
                  </a:tcPr>
                </a:tc>
                <a:extLst>
                  <a:ext uri="{0D108BD9-81ED-4DB2-BD59-A6C34878D82A}">
                    <a16:rowId xmlns:a16="http://schemas.microsoft.com/office/drawing/2014/main" val="10000"/>
                  </a:ext>
                </a:extLst>
              </a:tr>
              <a:tr h="500380">
                <a:tc>
                  <a:txBody>
                    <a:bodyPr/>
                    <a:lstStyle/>
                    <a:p>
                      <a:pPr algn="ctr">
                        <a:buNone/>
                      </a:pPr>
                      <a:r>
                        <a:rPr lang="zh-CN" altLang="en-US" sz="2000" b="1" dirty="0">
                          <a:solidFill>
                            <a:schemeClr val="tx1"/>
                          </a:solidFill>
                        </a:rPr>
                        <a:t>承担科室</a:t>
                      </a:r>
                    </a:p>
                  </a:txBody>
                  <a:tcPr>
                    <a:solidFill>
                      <a:schemeClr val="tx2">
                        <a:lumMod val="90000"/>
                      </a:schemeClr>
                    </a:solidFill>
                  </a:tcPr>
                </a:tc>
                <a:tc gridSpan="2">
                  <a:txBody>
                    <a:bodyPr/>
                    <a:lstStyle/>
                    <a:p>
                      <a:pPr algn="ctr">
                        <a:buNone/>
                      </a:pPr>
                      <a:endParaRPr lang="zh-CN" altLang="en-US" sz="2000" dirty="0">
                        <a:solidFill>
                          <a:schemeClr val="tx1"/>
                        </a:solidFill>
                        <a:latin typeface="+mn-ea"/>
                        <a:sym typeface="+mn-ea"/>
                      </a:endParaRPr>
                    </a:p>
                  </a:txBody>
                  <a:tcPr>
                    <a:solidFill>
                      <a:schemeClr val="tx2">
                        <a:lumMod val="90000"/>
                      </a:schemeClr>
                    </a:solidFill>
                  </a:tcPr>
                </a:tc>
                <a:tc hMerge="1">
                  <a:txBody>
                    <a:bodyPr/>
                    <a:lstStyle/>
                    <a:p>
                      <a:endParaRPr lang="zh-CN"/>
                    </a:p>
                  </a:txBody>
                  <a:tcPr>
                    <a:solidFill>
                      <a:schemeClr val="tx2">
                        <a:lumMod val="90000"/>
                      </a:schemeClr>
                    </a:solidFill>
                  </a:tcPr>
                </a:tc>
                <a:tc>
                  <a:txBody>
                    <a:bodyPr/>
                    <a:lstStyle/>
                    <a:p>
                      <a:pPr algn="ctr">
                        <a:buNone/>
                      </a:pPr>
                      <a:r>
                        <a:rPr lang="zh-CN" altLang="en-US" sz="2000" b="1" dirty="0">
                          <a:solidFill>
                            <a:schemeClr val="tx1"/>
                          </a:solidFill>
                          <a:latin typeface="+mn-ea"/>
                          <a:sym typeface="+mn-ea"/>
                        </a:rPr>
                        <a:t>主要研究者</a:t>
                      </a:r>
                    </a:p>
                  </a:txBody>
                  <a:tcPr>
                    <a:solidFill>
                      <a:schemeClr val="tx2">
                        <a:lumMod val="90000"/>
                      </a:schemeClr>
                    </a:solidFill>
                  </a:tcPr>
                </a:tc>
                <a:tc>
                  <a:txBody>
                    <a:bodyPr/>
                    <a:lstStyle/>
                    <a:p>
                      <a:pPr algn="ctr">
                        <a:buNone/>
                      </a:pPr>
                      <a:endParaRPr lang="zh-CN" altLang="en-US" sz="2000" dirty="0">
                        <a:solidFill>
                          <a:schemeClr val="tx1"/>
                        </a:solidFill>
                        <a:latin typeface="+mn-ea"/>
                        <a:sym typeface="+mn-ea"/>
                      </a:endParaRPr>
                    </a:p>
                  </a:txBody>
                  <a:tcPr>
                    <a:solidFill>
                      <a:schemeClr val="tx2">
                        <a:lumMod val="90000"/>
                      </a:schemeClr>
                    </a:solidFill>
                  </a:tcPr>
                </a:tc>
                <a:extLst>
                  <a:ext uri="{0D108BD9-81ED-4DB2-BD59-A6C34878D82A}">
                    <a16:rowId xmlns:a16="http://schemas.microsoft.com/office/drawing/2014/main" val="10001"/>
                  </a:ext>
                </a:extLst>
              </a:tr>
              <a:tr h="500380">
                <a:tc>
                  <a:txBody>
                    <a:bodyPr/>
                    <a:lstStyle/>
                    <a:p>
                      <a:pPr algn="ctr">
                        <a:buNone/>
                      </a:pPr>
                      <a:r>
                        <a:rPr lang="zh-CN" altLang="en-US" sz="2000" b="1" dirty="0">
                          <a:solidFill>
                            <a:schemeClr val="tx1"/>
                          </a:solidFill>
                        </a:rPr>
                        <a:t>研究期别</a:t>
                      </a:r>
                    </a:p>
                  </a:txBody>
                  <a:tcPr>
                    <a:solidFill>
                      <a:srgbClr val="DAEBDA"/>
                    </a:solidFill>
                  </a:tcPr>
                </a:tc>
                <a:tc gridSpan="2">
                  <a:txBody>
                    <a:bodyPr/>
                    <a:lstStyle/>
                    <a:p>
                      <a:pPr algn="ctr">
                        <a:buNone/>
                      </a:pPr>
                      <a:endParaRPr lang="zh-CN" altLang="en-US" sz="2000" dirty="0">
                        <a:solidFill>
                          <a:schemeClr val="tx1"/>
                        </a:solidFill>
                        <a:latin typeface="+mn-ea"/>
                        <a:sym typeface="+mn-ea"/>
                      </a:endParaRPr>
                    </a:p>
                  </a:txBody>
                  <a:tcPr>
                    <a:solidFill>
                      <a:srgbClr val="DAEBDA"/>
                    </a:solidFill>
                  </a:tcPr>
                </a:tc>
                <a:tc hMerge="1">
                  <a:txBody>
                    <a:bodyPr/>
                    <a:lstStyle/>
                    <a:p>
                      <a:endParaRPr lang="zh-CN"/>
                    </a:p>
                  </a:txBody>
                  <a:tcPr>
                    <a:solidFill>
                      <a:srgbClr val="DAEBDA"/>
                    </a:solidFill>
                  </a:tcPr>
                </a:tc>
                <a:tc>
                  <a:txBody>
                    <a:bodyPr/>
                    <a:lstStyle/>
                    <a:p>
                      <a:pPr algn="ctr">
                        <a:buNone/>
                      </a:pPr>
                      <a:r>
                        <a:rPr lang="zh-CN" altLang="en-US" sz="2000" b="1" dirty="0">
                          <a:solidFill>
                            <a:schemeClr val="tx1"/>
                          </a:solidFill>
                          <a:latin typeface="+mn-ea"/>
                          <a:sym typeface="+mn-ea"/>
                        </a:rPr>
                        <a:t>注册分类</a:t>
                      </a:r>
                    </a:p>
                  </a:txBody>
                  <a:tcPr>
                    <a:solidFill>
                      <a:srgbClr val="DAEBDA"/>
                    </a:solidFill>
                  </a:tcPr>
                </a:tc>
                <a:tc>
                  <a:txBody>
                    <a:bodyPr/>
                    <a:lstStyle/>
                    <a:p>
                      <a:pPr algn="ctr">
                        <a:buNone/>
                      </a:pPr>
                      <a:endParaRPr lang="zh-CN" altLang="en-US" sz="2000" dirty="0">
                        <a:solidFill>
                          <a:schemeClr val="tx1"/>
                        </a:solidFill>
                        <a:latin typeface="+mn-ea"/>
                        <a:sym typeface="+mn-ea"/>
                      </a:endParaRPr>
                    </a:p>
                  </a:txBody>
                  <a:tcPr>
                    <a:solidFill>
                      <a:srgbClr val="DAEBDA"/>
                    </a:solidFill>
                  </a:tcPr>
                </a:tc>
                <a:extLst>
                  <a:ext uri="{0D108BD9-81ED-4DB2-BD59-A6C34878D82A}">
                    <a16:rowId xmlns:a16="http://schemas.microsoft.com/office/drawing/2014/main" val="10002"/>
                  </a:ext>
                </a:extLst>
              </a:tr>
              <a:tr h="513715">
                <a:tc>
                  <a:txBody>
                    <a:bodyPr/>
                    <a:lstStyle/>
                    <a:p>
                      <a:pPr algn="ctr">
                        <a:buNone/>
                      </a:pPr>
                      <a:r>
                        <a:rPr lang="zh-CN" altLang="en-US" sz="2000" b="1"/>
                        <a:t>项目性质</a:t>
                      </a:r>
                    </a:p>
                  </a:txBody>
                  <a:tcPr>
                    <a:solidFill>
                      <a:srgbClr val="D2D9D2"/>
                    </a:solidFill>
                  </a:tcPr>
                </a:tc>
                <a:tc gridSpan="2">
                  <a:txBody>
                    <a:bodyPr/>
                    <a:lstStyle/>
                    <a:p>
                      <a:pPr algn="ctr">
                        <a:buNone/>
                      </a:pPr>
                      <a:r>
                        <a:rPr lang="zh-CN" altLang="en-US" sz="2000" dirty="0"/>
                        <a:t>单中心</a:t>
                      </a:r>
                      <a:r>
                        <a:rPr lang="en-US" altLang="zh-CN" sz="2000" dirty="0"/>
                        <a:t>/</a:t>
                      </a:r>
                      <a:r>
                        <a:rPr lang="zh-CN" altLang="en-US" sz="2000" dirty="0"/>
                        <a:t>多中心</a:t>
                      </a:r>
                    </a:p>
                  </a:txBody>
                  <a:tcPr>
                    <a:solidFill>
                      <a:srgbClr val="D2D9D2"/>
                    </a:solidFill>
                  </a:tcPr>
                </a:tc>
                <a:tc hMerge="1">
                  <a:txBody>
                    <a:bodyPr/>
                    <a:lstStyle/>
                    <a:p>
                      <a:endParaRPr lang="zh-CN"/>
                    </a:p>
                  </a:txBody>
                  <a:tcPr>
                    <a:solidFill>
                      <a:srgbClr val="D2D9D2"/>
                    </a:solidFill>
                  </a:tcPr>
                </a:tc>
                <a:tc>
                  <a:txBody>
                    <a:bodyPr/>
                    <a:lstStyle/>
                    <a:p>
                      <a:pPr algn="ctr">
                        <a:buNone/>
                      </a:pPr>
                      <a:endParaRPr lang="zh-CN" altLang="en-US" sz="2000" b="1" dirty="0"/>
                    </a:p>
                  </a:txBody>
                  <a:tcPr>
                    <a:solidFill>
                      <a:srgbClr val="D2D9D2"/>
                    </a:solidFill>
                  </a:tcPr>
                </a:tc>
                <a:tc>
                  <a:txBody>
                    <a:bodyPr/>
                    <a:lstStyle/>
                    <a:p>
                      <a:pPr algn="ctr">
                        <a:buNone/>
                      </a:pPr>
                      <a:endParaRPr lang="zh-CN" altLang="en-US" sz="2000" dirty="0">
                        <a:latin typeface="+mn-ea"/>
                        <a:sym typeface="+mn-ea"/>
                      </a:endParaRPr>
                    </a:p>
                  </a:txBody>
                  <a:tcPr>
                    <a:solidFill>
                      <a:srgbClr val="D2D9D2"/>
                    </a:solidFill>
                  </a:tcPr>
                </a:tc>
                <a:extLst>
                  <a:ext uri="{0D108BD9-81ED-4DB2-BD59-A6C34878D82A}">
                    <a16:rowId xmlns:a16="http://schemas.microsoft.com/office/drawing/2014/main" val="10003"/>
                  </a:ext>
                </a:extLst>
              </a:tr>
              <a:tr h="443230">
                <a:tc>
                  <a:txBody>
                    <a:bodyPr/>
                    <a:lstStyle/>
                    <a:p>
                      <a:pPr algn="ctr">
                        <a:buNone/>
                      </a:pPr>
                      <a:r>
                        <a:rPr lang="zh-CN" altLang="en-US" sz="2000" b="1" dirty="0">
                          <a:sym typeface="+mn-ea"/>
                        </a:rPr>
                        <a:t>组长单位</a:t>
                      </a:r>
                      <a:endParaRPr lang="zh-CN" altLang="en-US" sz="2000" b="1"/>
                    </a:p>
                  </a:txBody>
                  <a:tcPr>
                    <a:solidFill>
                      <a:srgbClr val="DAEBDA"/>
                    </a:solidFill>
                  </a:tcPr>
                </a:tc>
                <a:tc gridSpan="2">
                  <a:txBody>
                    <a:bodyPr/>
                    <a:lstStyle/>
                    <a:p>
                      <a:pPr algn="ctr">
                        <a:buNone/>
                      </a:pPr>
                      <a:endParaRPr lang="zh-CN" altLang="en-US" sz="2000" dirty="0"/>
                    </a:p>
                  </a:txBody>
                  <a:tcPr>
                    <a:solidFill>
                      <a:srgbClr val="DAEBDA"/>
                    </a:solidFill>
                  </a:tcPr>
                </a:tc>
                <a:tc hMerge="1">
                  <a:txBody>
                    <a:bodyPr/>
                    <a:lstStyle/>
                    <a:p>
                      <a:endParaRPr lang="zh-CN"/>
                    </a:p>
                  </a:txBody>
                  <a:tcPr>
                    <a:solidFill>
                      <a:srgbClr val="DAEBDA"/>
                    </a:solidFill>
                  </a:tcPr>
                </a:tc>
                <a:tc>
                  <a:txBody>
                    <a:bodyPr/>
                    <a:lstStyle/>
                    <a:p>
                      <a:pPr algn="ctr">
                        <a:buNone/>
                      </a:pPr>
                      <a:r>
                        <a:rPr lang="zh-CN" altLang="en-US" sz="2000" b="1" dirty="0"/>
                        <a:t>组长单位伦理审查</a:t>
                      </a:r>
                    </a:p>
                  </a:txBody>
                  <a:tcPr>
                    <a:solidFill>
                      <a:srgbClr val="DAEBDA"/>
                    </a:solidFill>
                  </a:tcPr>
                </a:tc>
                <a:tc>
                  <a:txBody>
                    <a:bodyPr/>
                    <a:lstStyle/>
                    <a:p>
                      <a:pPr algn="ctr">
                        <a:buNone/>
                      </a:pPr>
                      <a:r>
                        <a:rPr lang="zh-CN" altLang="en-US" sz="2000" dirty="0"/>
                        <a:t>通过</a:t>
                      </a:r>
                      <a:r>
                        <a:rPr lang="en-US" altLang="zh-CN" sz="2000" dirty="0"/>
                        <a:t>/</a:t>
                      </a:r>
                      <a:r>
                        <a:rPr lang="zh-CN" altLang="en-US" sz="2000" dirty="0"/>
                        <a:t>未通过</a:t>
                      </a:r>
                    </a:p>
                  </a:txBody>
                  <a:tcPr>
                    <a:solidFill>
                      <a:srgbClr val="DAEBDA"/>
                    </a:solidFill>
                  </a:tcPr>
                </a:tc>
                <a:extLst>
                  <a:ext uri="{0D108BD9-81ED-4DB2-BD59-A6C34878D82A}">
                    <a16:rowId xmlns:a16="http://schemas.microsoft.com/office/drawing/2014/main" val="10004"/>
                  </a:ext>
                </a:extLst>
              </a:tr>
              <a:tr h="443230">
                <a:tc>
                  <a:txBody>
                    <a:bodyPr/>
                    <a:lstStyle/>
                    <a:p>
                      <a:pPr algn="ctr">
                        <a:buNone/>
                      </a:pPr>
                      <a:r>
                        <a:rPr lang="en-US" altLang="zh-CN" sz="2000" b="1"/>
                        <a:t>CRO</a:t>
                      </a:r>
                      <a:r>
                        <a:rPr lang="zh-CN" altLang="en-US" sz="2000" b="1"/>
                        <a:t>公司</a:t>
                      </a:r>
                    </a:p>
                  </a:txBody>
                  <a:tcPr>
                    <a:solidFill>
                      <a:schemeClr val="tx2">
                        <a:lumMod val="90000"/>
                      </a:schemeClr>
                    </a:solidFill>
                  </a:tcPr>
                </a:tc>
                <a:tc gridSpan="4">
                  <a:txBody>
                    <a:bodyPr/>
                    <a:lstStyle/>
                    <a:p>
                      <a:pPr algn="ctr">
                        <a:buNone/>
                      </a:pPr>
                      <a:endParaRPr lang="zh-CN" altLang="en-US" sz="2000" dirty="0"/>
                    </a:p>
                  </a:txBody>
                  <a:tcPr>
                    <a:solidFill>
                      <a:schemeClr val="tx2">
                        <a:lumMod val="90000"/>
                      </a:schemeClr>
                    </a:solidFill>
                  </a:tcPr>
                </a:tc>
                <a:tc hMerge="1">
                  <a:txBody>
                    <a:bodyPr/>
                    <a:lstStyle/>
                    <a:p>
                      <a:endParaRPr lang="zh-CN"/>
                    </a:p>
                  </a:txBody>
                  <a:tcPr>
                    <a:solidFill>
                      <a:schemeClr val="tx2">
                        <a:lumMod val="90000"/>
                      </a:schemeClr>
                    </a:solidFill>
                  </a:tcPr>
                </a:tc>
                <a:tc hMerge="1">
                  <a:txBody>
                    <a:bodyPr/>
                    <a:lstStyle/>
                    <a:p>
                      <a:endParaRPr lang="zh-CN"/>
                    </a:p>
                  </a:txBody>
                  <a:tcPr>
                    <a:solidFill>
                      <a:schemeClr val="tx2">
                        <a:lumMod val="90000"/>
                      </a:schemeClr>
                    </a:solidFill>
                  </a:tcPr>
                </a:tc>
                <a:tc hMerge="1">
                  <a:txBody>
                    <a:bodyPr/>
                    <a:lstStyle/>
                    <a:p>
                      <a:endParaRPr lang="zh-CN"/>
                    </a:p>
                  </a:txBody>
                  <a:tcPr>
                    <a:solidFill>
                      <a:schemeClr val="tx2">
                        <a:lumMod val="90000"/>
                      </a:schemeClr>
                    </a:solidFill>
                  </a:tcPr>
                </a:tc>
                <a:extLst>
                  <a:ext uri="{0D108BD9-81ED-4DB2-BD59-A6C34878D82A}">
                    <a16:rowId xmlns:a16="http://schemas.microsoft.com/office/drawing/2014/main" val="10005"/>
                  </a:ext>
                </a:extLst>
              </a:tr>
              <a:tr h="556260">
                <a:tc>
                  <a:txBody>
                    <a:bodyPr/>
                    <a:lstStyle/>
                    <a:p>
                      <a:pPr algn="ctr">
                        <a:buNone/>
                      </a:pPr>
                      <a:r>
                        <a:rPr lang="zh-CN" altLang="en-US" sz="2000" b="1">
                          <a:solidFill>
                            <a:schemeClr val="tx1"/>
                          </a:solidFill>
                        </a:rPr>
                        <a:t>经费来源</a:t>
                      </a:r>
                    </a:p>
                  </a:txBody>
                  <a:tcPr>
                    <a:solidFill>
                      <a:schemeClr val="accent1">
                        <a:lumMod val="20000"/>
                        <a:lumOff val="80000"/>
                      </a:schemeClr>
                    </a:solidFill>
                  </a:tcPr>
                </a:tc>
                <a:tc gridSpan="4">
                  <a:txBody>
                    <a:bodyPr/>
                    <a:lstStyle/>
                    <a:p>
                      <a:pPr algn="ctr">
                        <a:buNone/>
                      </a:pPr>
                      <a:endParaRPr lang="zh-CN" altLang="en-US" sz="2000" dirty="0"/>
                    </a:p>
                  </a:txBody>
                  <a:tcPr>
                    <a:solidFill>
                      <a:schemeClr val="accent1">
                        <a:lumMod val="20000"/>
                        <a:lumOff val="80000"/>
                      </a:schemeClr>
                    </a:solidFill>
                  </a:tcPr>
                </a:tc>
                <a:tc hMerge="1">
                  <a:txBody>
                    <a:bodyPr/>
                    <a:lstStyle/>
                    <a:p>
                      <a:endParaRPr lang="zh-CN"/>
                    </a:p>
                  </a:txBody>
                  <a:tcPr>
                    <a:solidFill>
                      <a:schemeClr val="accent1">
                        <a:lumMod val="20000"/>
                        <a:lumOff val="80000"/>
                      </a:schemeClr>
                    </a:solidFill>
                  </a:tcPr>
                </a:tc>
                <a:tc hMerge="1">
                  <a:txBody>
                    <a:bodyPr/>
                    <a:lstStyle/>
                    <a:p>
                      <a:endParaRPr lang="zh-CN"/>
                    </a:p>
                  </a:txBody>
                  <a:tcPr>
                    <a:solidFill>
                      <a:schemeClr val="accent1">
                        <a:lumMod val="20000"/>
                        <a:lumOff val="80000"/>
                      </a:schemeClr>
                    </a:solidFill>
                  </a:tcPr>
                </a:tc>
                <a:tc hMerge="1">
                  <a:txBody>
                    <a:bodyPr/>
                    <a:lstStyle/>
                    <a:p>
                      <a:endParaRPr lang="zh-CN"/>
                    </a:p>
                  </a:txBody>
                  <a:tcPr>
                    <a:solidFill>
                      <a:schemeClr val="accent1">
                        <a:lumMod val="20000"/>
                        <a:lumOff val="80000"/>
                      </a:schemeClr>
                    </a:solidFill>
                  </a:tcPr>
                </a:tc>
                <a:extLst>
                  <a:ext uri="{0D108BD9-81ED-4DB2-BD59-A6C34878D82A}">
                    <a16:rowId xmlns:a16="http://schemas.microsoft.com/office/drawing/2014/main" val="10006"/>
                  </a:ext>
                </a:extLst>
              </a:tr>
              <a:tr h="548640">
                <a:tc gridSpan="5">
                  <a:txBody>
                    <a:bodyPr/>
                    <a:lstStyle/>
                    <a:p>
                      <a:pPr>
                        <a:lnSpc>
                          <a:spcPct val="150000"/>
                        </a:lnSpc>
                        <a:spcBef>
                          <a:spcPts val="1200"/>
                        </a:spcBef>
                        <a:buFont typeface="Wingdings" panose="05000000000000000000" pitchFamily="2" charset="2"/>
                        <a:buNone/>
                      </a:pPr>
                      <a:r>
                        <a:rPr lang="zh-CN" altLang="en-US" sz="2000" b="1" dirty="0">
                          <a:latin typeface="微软雅黑" panose="020B0503020204020204" charset="-122"/>
                          <a:ea typeface="微软雅黑" panose="020B0503020204020204" charset="-122"/>
                          <a:cs typeface="Times New Roman" panose="02020603050405020304" pitchFamily="18" charset="0"/>
                        </a:rPr>
                        <a:t>是否涉及人类遗传资源采集、收集、买卖、出口、出境：</a:t>
                      </a:r>
                      <a:r>
                        <a:rPr lang="en-US" altLang="zh-CN" sz="2000" b="1" dirty="0">
                          <a:latin typeface="微软雅黑" panose="020B0503020204020204" charset="-122"/>
                          <a:ea typeface="微软雅黑" panose="020B0503020204020204" charset="-122"/>
                          <a:cs typeface="Times New Roman" panose="02020603050405020304" pitchFamily="18" charset="0"/>
                        </a:rPr>
                        <a:t>  </a:t>
                      </a:r>
                      <a:r>
                        <a:rPr lang="zh-CN" altLang="en-US" sz="2000" b="1" dirty="0">
                          <a:latin typeface="微软雅黑" panose="020B0503020204020204" charset="-122"/>
                          <a:ea typeface="微软雅黑" panose="020B0503020204020204" charset="-122"/>
                          <a:cs typeface="Times New Roman" panose="02020603050405020304" pitchFamily="18" charset="0"/>
                        </a:rPr>
                        <a:t>是</a:t>
                      </a:r>
                      <a:r>
                        <a:rPr lang="en-US" altLang="zh-CN" sz="2000" b="1" dirty="0">
                          <a:latin typeface="微软雅黑" panose="020B0503020204020204" charset="-122"/>
                          <a:ea typeface="微软雅黑" panose="020B0503020204020204" charset="-122"/>
                          <a:cs typeface="Times New Roman" panose="02020603050405020304" pitchFamily="18" charset="0"/>
                        </a:rPr>
                        <a:t>/</a:t>
                      </a:r>
                      <a:r>
                        <a:rPr lang="zh-CN" altLang="en-US" sz="2000" b="1" dirty="0">
                          <a:latin typeface="微软雅黑" panose="020B0503020204020204" charset="-122"/>
                          <a:ea typeface="微软雅黑" panose="020B0503020204020204" charset="-122"/>
                          <a:cs typeface="Times New Roman" panose="02020603050405020304" pitchFamily="18" charset="0"/>
                        </a:rPr>
                        <a:t>否</a:t>
                      </a:r>
                    </a:p>
                  </a:txBody>
                  <a:tcPr>
                    <a:solidFill>
                      <a:schemeClr val="accent1">
                        <a:lumMod val="20000"/>
                        <a:lumOff val="80000"/>
                      </a:schemeClr>
                    </a:solidFill>
                  </a:tcPr>
                </a:tc>
                <a:tc hMerge="1">
                  <a:txBody>
                    <a:bodyPr/>
                    <a:lstStyle/>
                    <a:p>
                      <a:endParaRPr lang="zh-CN"/>
                    </a:p>
                  </a:txBody>
                  <a:tcPr>
                    <a:solidFill>
                      <a:schemeClr val="accent1">
                        <a:lumMod val="20000"/>
                        <a:lumOff val="80000"/>
                      </a:schemeClr>
                    </a:solidFill>
                  </a:tcPr>
                </a:tc>
                <a:tc hMerge="1">
                  <a:txBody>
                    <a:bodyPr/>
                    <a:lstStyle/>
                    <a:p>
                      <a:endParaRPr lang="zh-CN"/>
                    </a:p>
                  </a:txBody>
                  <a:tcPr>
                    <a:solidFill>
                      <a:schemeClr val="accent1">
                        <a:lumMod val="20000"/>
                        <a:lumOff val="80000"/>
                      </a:schemeClr>
                    </a:solidFill>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7"/>
                  </a:ext>
                </a:extLst>
              </a:tr>
            </a:tbl>
          </a:graphicData>
        </a:graphic>
      </p:graphicFrame>
      <p:pic>
        <p:nvPicPr>
          <p:cNvPr id="6" name="图片 5">
            <a:extLst>
              <a:ext uri="{FF2B5EF4-FFF2-40B4-BE49-F238E27FC236}">
                <a16:creationId xmlns:a16="http://schemas.microsoft.com/office/drawing/2014/main" id="{70E54093-1117-4B5B-548D-12474028BD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777875" y="298450"/>
            <a:ext cx="2914015" cy="706755"/>
          </a:xfrm>
          <a:prstGeom prst="rect">
            <a:avLst/>
          </a:prstGeom>
        </p:spPr>
        <p:txBody>
          <a:bodyPr vert="horz" wrap="square" lIns="90170" tIns="46990" rIns="90170" bIns="46990" rtlCol="0" anchor="ctr" anchorCtr="0">
            <a:normAutofit/>
          </a:bodyPr>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3200" dirty="0">
                <a:solidFill>
                  <a:schemeClr val="tx1">
                    <a:lumMod val="85000"/>
                    <a:lumOff val="15000"/>
                  </a:schemeClr>
                </a:solidFill>
                <a:uFillTx/>
                <a:latin typeface="Arial" panose="020B0604020202020204" pitchFamily="34" charset="0"/>
                <a:sym typeface="Arial" panose="020B0604020202020204" pitchFamily="34" charset="0"/>
              </a:rPr>
              <a:t>研究者团队</a:t>
            </a:r>
          </a:p>
        </p:txBody>
      </p:sp>
      <p:graphicFrame>
        <p:nvGraphicFramePr>
          <p:cNvPr id="10" name="表格 9"/>
          <p:cNvGraphicFramePr>
            <a:graphicFrameLocks noGrp="1"/>
          </p:cNvGraphicFramePr>
          <p:nvPr>
            <p:custDataLst>
              <p:tags r:id="rId3"/>
            </p:custDataLst>
            <p:extLst>
              <p:ext uri="{D42A27DB-BD31-4B8C-83A1-F6EECF244321}">
                <p14:modId xmlns:p14="http://schemas.microsoft.com/office/powerpoint/2010/main" val="4193639341"/>
              </p:ext>
            </p:extLst>
          </p:nvPr>
        </p:nvGraphicFramePr>
        <p:xfrm>
          <a:off x="1067585" y="1132116"/>
          <a:ext cx="8952412" cy="5000519"/>
        </p:xfrm>
        <a:graphic>
          <a:graphicData uri="http://schemas.openxmlformats.org/drawingml/2006/table">
            <a:tbl>
              <a:tblPr firstRow="1" bandRow="1">
                <a:tableStyleId>{22838BEF-8BB2-4498-84A7-C5851F593DF1}</a:tableStyleId>
              </a:tblPr>
              <a:tblGrid>
                <a:gridCol w="1558433">
                  <a:extLst>
                    <a:ext uri="{9D8B030D-6E8A-4147-A177-3AD203B41FA5}">
                      <a16:colId xmlns:a16="http://schemas.microsoft.com/office/drawing/2014/main" val="20000"/>
                    </a:ext>
                  </a:extLst>
                </a:gridCol>
                <a:gridCol w="195138">
                  <a:extLst>
                    <a:ext uri="{9D8B030D-6E8A-4147-A177-3AD203B41FA5}">
                      <a16:colId xmlns:a16="http://schemas.microsoft.com/office/drawing/2014/main" val="3559414997"/>
                    </a:ext>
                  </a:extLst>
                </a:gridCol>
                <a:gridCol w="1363295">
                  <a:extLst>
                    <a:ext uri="{9D8B030D-6E8A-4147-A177-3AD203B41FA5}">
                      <a16:colId xmlns:a16="http://schemas.microsoft.com/office/drawing/2014/main" val="1853941373"/>
                    </a:ext>
                  </a:extLst>
                </a:gridCol>
                <a:gridCol w="1410252">
                  <a:extLst>
                    <a:ext uri="{9D8B030D-6E8A-4147-A177-3AD203B41FA5}">
                      <a16:colId xmlns:a16="http://schemas.microsoft.com/office/drawing/2014/main" val="20001"/>
                    </a:ext>
                  </a:extLst>
                </a:gridCol>
                <a:gridCol w="1475098">
                  <a:extLst>
                    <a:ext uri="{9D8B030D-6E8A-4147-A177-3AD203B41FA5}">
                      <a16:colId xmlns:a16="http://schemas.microsoft.com/office/drawing/2014/main" val="20002"/>
                    </a:ext>
                  </a:extLst>
                </a:gridCol>
                <a:gridCol w="1475098">
                  <a:extLst>
                    <a:ext uri="{9D8B030D-6E8A-4147-A177-3AD203B41FA5}">
                      <a16:colId xmlns:a16="http://schemas.microsoft.com/office/drawing/2014/main" val="20003"/>
                    </a:ext>
                  </a:extLst>
                </a:gridCol>
                <a:gridCol w="1475098">
                  <a:extLst>
                    <a:ext uri="{9D8B030D-6E8A-4147-A177-3AD203B41FA5}">
                      <a16:colId xmlns:a16="http://schemas.microsoft.com/office/drawing/2014/main" val="20004"/>
                    </a:ext>
                  </a:extLst>
                </a:gridCol>
              </a:tblGrid>
              <a:tr h="799240">
                <a:tc gridSpan="2">
                  <a:txBody>
                    <a:bodyPr/>
                    <a:lstStyle/>
                    <a:p>
                      <a:pPr algn="l">
                        <a:lnSpc>
                          <a:spcPct val="150000"/>
                        </a:lnSpc>
                      </a:pPr>
                      <a:r>
                        <a:rPr lang="en-US" altLang="zh-CN" sz="1600" b="1" dirty="0">
                          <a:latin typeface="华文中宋" panose="02010600040101010101" pitchFamily="2" charset="-122"/>
                          <a:ea typeface="华文中宋" panose="02010600040101010101" pitchFamily="2" charset="-122"/>
                        </a:rPr>
                        <a:t>PI</a:t>
                      </a:r>
                      <a:r>
                        <a:rPr lang="zh-CN" altLang="en-US" sz="1600" b="1" dirty="0">
                          <a:latin typeface="华文中宋" panose="02010600040101010101" pitchFamily="2" charset="-122"/>
                          <a:ea typeface="华文中宋" panose="02010600040101010101" pitchFamily="2" charset="-122"/>
                        </a:rPr>
                        <a:t>在研项目数量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lnSpc>
                          <a:spcPct val="150000"/>
                        </a:lnSpc>
                      </a:pPr>
                      <a:endParaRPr lang="zh-CN" altLang="en-US" sz="1600" b="1" dirty="0">
                        <a:latin typeface="华文中宋" panose="02010600040101010101" pitchFamily="2" charset="-122"/>
                        <a:ea typeface="华文中宋" panose="0201060004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5">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sz="1600" b="0" dirty="0">
                        <a:latin typeface="宋体" panose="02010600030101010101" pitchFamily="2" charset="-122"/>
                        <a:ea typeface="宋体" panose="02010600030101010101" pitchFamily="2"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799240">
                <a:tc gridSpan="2">
                  <a:txBody>
                    <a:bodyPr/>
                    <a:lstStyle/>
                    <a:p>
                      <a:pPr algn="l">
                        <a:lnSpc>
                          <a:spcPct val="150000"/>
                        </a:lnSpc>
                      </a:pPr>
                      <a:r>
                        <a:rPr lang="en-US" altLang="zh-CN" sz="1600" b="1" dirty="0">
                          <a:latin typeface="华文中宋" panose="02010600040101010101" pitchFamily="2" charset="-122"/>
                          <a:ea typeface="华文中宋" panose="02010600040101010101" pitchFamily="2" charset="-122"/>
                          <a:sym typeface="+mn-ea"/>
                        </a:rPr>
                        <a:t>PI</a:t>
                      </a:r>
                      <a:r>
                        <a:rPr lang="zh-CN" altLang="en-US" sz="1600" b="1" dirty="0">
                          <a:latin typeface="华文中宋" panose="02010600040101010101" pitchFamily="2" charset="-122"/>
                          <a:ea typeface="华文中宋" panose="02010600040101010101" pitchFamily="2" charset="-122"/>
                          <a:sym typeface="+mn-ea"/>
                        </a:rPr>
                        <a:t>利益冲突申明</a:t>
                      </a:r>
                      <a:endParaRPr lang="zh-CN" altLang="en-US" sz="1600" b="1" dirty="0">
                        <a:latin typeface="华文中宋" panose="02010600040101010101" pitchFamily="2" charset="-122"/>
                        <a:ea typeface="华文中宋" panose="0201060004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lnSpc>
                          <a:spcPct val="150000"/>
                        </a:lnSpc>
                      </a:pPr>
                      <a:endParaRPr lang="zh-CN" altLang="en-US" sz="1600" b="1" dirty="0">
                        <a:latin typeface="华文中宋" panose="02010600040101010101" pitchFamily="2" charset="-122"/>
                        <a:ea typeface="华文中宋" panose="0201060004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5">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buNone/>
                      </a:pPr>
                      <a:endParaRPr lang="zh-CN" altLang="en-US" sz="1600" b="0" dirty="0">
                        <a:latin typeface="宋体" panose="02010600030101010101" pitchFamily="2" charset="-122"/>
                        <a:ea typeface="宋体" panose="02010600030101010101" pitchFamily="2"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31296">
                <a:tc gridSpan="7">
                  <a:txBody>
                    <a:bodyPr/>
                    <a:lstStyle/>
                    <a:p>
                      <a:pPr algn="l">
                        <a:lnSpc>
                          <a:spcPct val="150000"/>
                        </a:lnSpc>
                      </a:pPr>
                      <a:endParaRPr lang="zh-CN" altLang="en-US" sz="1600" b="1" dirty="0">
                        <a:latin typeface="华文中宋" panose="02010600040101010101" pitchFamily="2" charset="-122"/>
                        <a:ea typeface="华文中宋" panose="02010600040101010101" pitchFamily="2" charset="-122"/>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p>
                  </a:txBody>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812318">
                <a:tc>
                  <a:txBody>
                    <a:bodyPr/>
                    <a:lstStyle/>
                    <a:p>
                      <a:pPr algn="l">
                        <a:lnSpc>
                          <a:spcPct val="150000"/>
                        </a:lnSpc>
                      </a:pPr>
                      <a:r>
                        <a:rPr lang="zh-CN" altLang="en-US" sz="1600" b="1" dirty="0">
                          <a:latin typeface="华文中宋" panose="02010600040101010101" pitchFamily="2" charset="-122"/>
                          <a:ea typeface="华文中宋" panose="02010600040101010101" pitchFamily="2" charset="-122"/>
                        </a:rPr>
                        <a:t>姓名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l">
                        <a:lnSpc>
                          <a:spcPct val="150000"/>
                        </a:lnSpc>
                      </a:pPr>
                      <a:r>
                        <a:rPr lang="zh-CN" altLang="en-US" sz="1600" b="1" dirty="0">
                          <a:latin typeface="华文中宋" panose="02010600040101010101" pitchFamily="2" charset="-122"/>
                          <a:ea typeface="华文中宋" panose="02010600040101010101" pitchFamily="2" charset="-122"/>
                        </a:rPr>
                        <a:t>角色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lnSpc>
                          <a:spcPct val="150000"/>
                        </a:lnSpc>
                      </a:pPr>
                      <a:endParaRPr lang="zh-CN" altLang="en-US" sz="1600" b="1" dirty="0">
                        <a:latin typeface="华文中宋" panose="02010600040101010101" pitchFamily="2" charset="-122"/>
                        <a:ea typeface="华文中宋" panose="0201060004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lnSpc>
                          <a:spcPct val="150000"/>
                        </a:lnSpc>
                      </a:pPr>
                      <a:r>
                        <a:rPr lang="zh-CN" altLang="en-US" sz="1600" b="1" dirty="0">
                          <a:latin typeface="华文中宋" panose="02010600040101010101" pitchFamily="2" charset="-122"/>
                          <a:ea typeface="华文中宋" panose="02010600040101010101" pitchFamily="2" charset="-122"/>
                        </a:rPr>
                        <a:t>科室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r>
                        <a:rPr lang="zh-CN" altLang="en-US" sz="1600" b="1" dirty="0">
                          <a:latin typeface="华文中宋" panose="02010600040101010101" pitchFamily="2" charset="-122"/>
                          <a:ea typeface="华文中宋" panose="02010600040101010101" pitchFamily="2" charset="-122"/>
                        </a:rPr>
                        <a:t>职称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r>
                        <a:rPr lang="zh-CN" altLang="en-US" sz="1600" b="1" dirty="0">
                          <a:latin typeface="华文中宋" panose="02010600040101010101" pitchFamily="2" charset="-122"/>
                          <a:ea typeface="华文中宋" panose="02010600040101010101" pitchFamily="2" charset="-122"/>
                        </a:rPr>
                        <a:t>负责事项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r>
                        <a:rPr lang="en-US" altLang="zh-CN" sz="1600" b="1" dirty="0">
                          <a:latin typeface="华文中宋" panose="02010600040101010101" pitchFamily="2" charset="-122"/>
                          <a:ea typeface="华文中宋" panose="02010600040101010101" pitchFamily="2" charset="-122"/>
                        </a:rPr>
                        <a:t>GCP</a:t>
                      </a:r>
                      <a:r>
                        <a:rPr lang="zh-CN" altLang="en-US" sz="1600" b="1" dirty="0">
                          <a:latin typeface="华文中宋" panose="02010600040101010101" pitchFamily="2" charset="-122"/>
                          <a:ea typeface="华文中宋" panose="02010600040101010101" pitchFamily="2" charset="-122"/>
                        </a:rPr>
                        <a:t>证书时间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431685">
                <a:tc>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algn="l" defTabSz="914400" rtl="0" eaLnBrk="1" latinLnBrk="0" hangingPunct="1">
                        <a:lnSpc>
                          <a:spcPct val="150000"/>
                        </a:lnSpc>
                      </a:pPr>
                      <a:r>
                        <a:rPr lang="en-US" altLang="zh-CN" sz="1400" b="0" kern="1200" dirty="0">
                          <a:solidFill>
                            <a:schemeClr val="dk1"/>
                          </a:solidFill>
                          <a:latin typeface="宋体" panose="02010600030101010101" pitchFamily="2" charset="-122"/>
                          <a:ea typeface="宋体" panose="02010600030101010101" pitchFamily="2" charset="-122"/>
                          <a:cs typeface="+mn-cs"/>
                        </a:rPr>
                        <a:t>PI</a:t>
                      </a:r>
                      <a:r>
                        <a:rPr lang="zh-CN" altLang="en-US" sz="1400" b="0" kern="1200" dirty="0">
                          <a:solidFill>
                            <a:schemeClr val="dk1"/>
                          </a:solidFill>
                          <a:latin typeface="宋体" panose="02010600030101010101" pitchFamily="2" charset="-122"/>
                          <a:ea typeface="宋体" panose="02010600030101010101" pitchFamily="2" charset="-122"/>
                          <a:cs typeface="+mn-cs"/>
                        </a:rPr>
                        <a:t>（主要研究者）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431685">
                <a:tc>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algn="l" defTabSz="914400" rtl="0" eaLnBrk="1" latinLnBrk="0" hangingPunct="1">
                        <a:lnSpc>
                          <a:spcPct val="150000"/>
                        </a:lnSpc>
                      </a:pPr>
                      <a:r>
                        <a:rPr lang="en-US" altLang="zh-CN" sz="1200" b="0" kern="1200" dirty="0" err="1">
                          <a:solidFill>
                            <a:schemeClr val="dk1"/>
                          </a:solidFill>
                          <a:latin typeface="宋体" panose="02010600030101010101" pitchFamily="2" charset="-122"/>
                          <a:ea typeface="宋体" panose="02010600030101010101" pitchFamily="2" charset="-122"/>
                          <a:cs typeface="+mn-cs"/>
                        </a:rPr>
                        <a:t>SubI</a:t>
                      </a:r>
                      <a:r>
                        <a:rPr lang="zh-CN" altLang="en-US" sz="1200" b="0" kern="1200" dirty="0">
                          <a:solidFill>
                            <a:schemeClr val="dk1"/>
                          </a:solidFill>
                          <a:latin typeface="宋体" panose="02010600030101010101" pitchFamily="2" charset="-122"/>
                          <a:ea typeface="宋体" panose="02010600030101010101" pitchFamily="2" charset="-122"/>
                          <a:cs typeface="+mn-cs"/>
                        </a:rPr>
                        <a:t>（协调研究者）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431685">
                <a:tc>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algn="l" defTabSz="914400" rtl="0" eaLnBrk="1" latinLnBrk="0" hangingPunct="1">
                        <a:lnSpc>
                          <a:spcPct val="150000"/>
                        </a:lnSpc>
                      </a:pPr>
                      <a:r>
                        <a:rPr lang="en-US" altLang="zh-CN" sz="1400" b="0" kern="1200" dirty="0">
                          <a:solidFill>
                            <a:schemeClr val="dk1"/>
                          </a:solidFill>
                          <a:latin typeface="宋体" panose="02010600030101010101" pitchFamily="2" charset="-122"/>
                          <a:ea typeface="宋体" panose="02010600030101010101" pitchFamily="2" charset="-122"/>
                          <a:cs typeface="+mn-cs"/>
                        </a:rPr>
                        <a:t>SN</a:t>
                      </a:r>
                      <a:r>
                        <a:rPr lang="zh-CN" altLang="en-US" sz="1400" b="0" kern="1200" dirty="0">
                          <a:solidFill>
                            <a:schemeClr val="dk1"/>
                          </a:solidFill>
                          <a:latin typeface="宋体" panose="02010600030101010101" pitchFamily="2" charset="-122"/>
                          <a:ea typeface="宋体" panose="02010600030101010101" pitchFamily="2" charset="-122"/>
                          <a:cs typeface="+mn-cs"/>
                        </a:rPr>
                        <a:t>（研究护士）</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431685">
                <a:tc>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algn="l" defTabSz="914400" rtl="0" eaLnBrk="1" latinLnBrk="0" hangingPunct="1">
                        <a:lnSpc>
                          <a:spcPct val="150000"/>
                        </a:lnSpc>
                      </a:pPr>
                      <a:r>
                        <a:rPr lang="zh-CN" altLang="en-US" sz="1400" b="0" kern="1200" dirty="0">
                          <a:solidFill>
                            <a:schemeClr val="dk1"/>
                          </a:solidFill>
                          <a:latin typeface="宋体" panose="02010600030101010101" pitchFamily="2" charset="-122"/>
                          <a:ea typeface="宋体" panose="02010600030101010101" pitchFamily="2" charset="-122"/>
                          <a:cs typeface="+mn-cs"/>
                        </a:rPr>
                        <a:t>可增加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431685">
                <a:tc>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algn="l" defTabSz="914400" rtl="0" eaLnBrk="1" latinLnBrk="0" hangingPunct="1">
                        <a:lnSpc>
                          <a:spcPct val="150000"/>
                        </a:lnSpc>
                      </a:pPr>
                      <a:r>
                        <a:rPr lang="zh-CN" altLang="en-US" sz="1400" b="0" kern="1200" dirty="0">
                          <a:solidFill>
                            <a:schemeClr val="dk1"/>
                          </a:solidFill>
                          <a:latin typeface="宋体" panose="02010600030101010101" pitchFamily="2" charset="-122"/>
                          <a:ea typeface="宋体" panose="02010600030101010101" pitchFamily="2" charset="-122"/>
                          <a:cs typeface="+mn-cs"/>
                        </a:rPr>
                        <a:t>可增加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ct val="150000"/>
                        </a:lnSpc>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endParaRPr lang="zh-CN" altLang="en-US" sz="1600" b="0" kern="1200" dirty="0">
                        <a:solidFill>
                          <a:schemeClr val="dk1"/>
                        </a:solidFill>
                        <a:latin typeface="宋体" panose="02010600030101010101" pitchFamily="2" charset="-122"/>
                        <a:ea typeface="宋体" panose="02010600030101010101" pitchFamily="2"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pic>
        <p:nvPicPr>
          <p:cNvPr id="2" name="图片 1">
            <a:extLst>
              <a:ext uri="{FF2B5EF4-FFF2-40B4-BE49-F238E27FC236}">
                <a16:creationId xmlns:a16="http://schemas.microsoft.com/office/drawing/2014/main" id="{84A8FFB6-B096-3D89-C39A-1157E844BB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txBox="1"/>
          <p:nvPr>
            <p:custDataLst>
              <p:tags r:id="rId2"/>
            </p:custDataLst>
          </p:nvPr>
        </p:nvSpPr>
        <p:spPr>
          <a:xfrm>
            <a:off x="608330" y="1490980"/>
            <a:ext cx="10970260" cy="948055"/>
          </a:xfrm>
          <a:prstGeom prst="rect">
            <a:avLst/>
          </a:prstGeom>
        </p:spPr>
        <p:txBody>
          <a:bodyPr wrap="square">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50000"/>
              </a:lnSpc>
              <a:buClr>
                <a:schemeClr val="bg2">
                  <a:lumMod val="50000"/>
                </a:schemeClr>
              </a:buClr>
              <a:buFont typeface="Wingdings" panose="05000000000000000000" pitchFamily="2" charset="2"/>
              <a:buChar char="n"/>
              <a:defRPr/>
            </a:pPr>
            <a:r>
              <a:rPr lang="zh-CN" altLang="en-US" sz="1800" spc="300" noProof="1">
                <a:solidFill>
                  <a:schemeClr val="tx1">
                    <a:lumMod val="85000"/>
                    <a:lumOff val="15000"/>
                  </a:schemeClr>
                </a:solidFill>
                <a:latin typeface="Arial" panose="020B0604020202020204" pitchFamily="34" charset="0"/>
                <a:cs typeface="+mj-cs"/>
                <a:sym typeface="+mn-ea"/>
              </a:rPr>
              <a:t>说明：简单介绍该试验药物</a:t>
            </a:r>
            <a:r>
              <a:rPr lang="en-US" altLang="zh-CN" sz="1800" spc="300" noProof="1">
                <a:solidFill>
                  <a:schemeClr val="tx1">
                    <a:lumMod val="85000"/>
                    <a:lumOff val="15000"/>
                  </a:schemeClr>
                </a:solidFill>
                <a:latin typeface="Arial" panose="020B0604020202020204" pitchFamily="34" charset="0"/>
                <a:cs typeface="+mj-cs"/>
                <a:sym typeface="+mn-ea"/>
              </a:rPr>
              <a:t>/</a:t>
            </a:r>
            <a:r>
              <a:rPr lang="zh-CN" altLang="en-US" sz="1800" spc="300" noProof="1">
                <a:solidFill>
                  <a:schemeClr val="tx1">
                    <a:lumMod val="85000"/>
                    <a:lumOff val="15000"/>
                  </a:schemeClr>
                </a:solidFill>
                <a:latin typeface="Arial" panose="020B0604020202020204" pitchFamily="34" charset="0"/>
                <a:cs typeface="+mj-cs"/>
                <a:sym typeface="+mn-ea"/>
              </a:rPr>
              <a:t>器械开展的意义，试验药物</a:t>
            </a:r>
            <a:r>
              <a:rPr lang="en-US" altLang="zh-CN" sz="1800" spc="300" noProof="1">
                <a:solidFill>
                  <a:schemeClr val="tx1">
                    <a:lumMod val="85000"/>
                    <a:lumOff val="15000"/>
                  </a:schemeClr>
                </a:solidFill>
                <a:latin typeface="Arial" panose="020B0604020202020204" pitchFamily="34" charset="0"/>
                <a:cs typeface="+mj-cs"/>
                <a:sym typeface="+mn-ea"/>
              </a:rPr>
              <a:t>/</a:t>
            </a:r>
            <a:r>
              <a:rPr lang="zh-CN" altLang="en-US" sz="1800" spc="300" noProof="1">
                <a:solidFill>
                  <a:schemeClr val="tx1">
                    <a:lumMod val="85000"/>
                    <a:lumOff val="15000"/>
                  </a:schemeClr>
                </a:solidFill>
                <a:latin typeface="Arial" panose="020B0604020202020204" pitchFamily="34" charset="0"/>
                <a:cs typeface="+mj-cs"/>
                <a:sym typeface="+mn-ea"/>
              </a:rPr>
              <a:t>器械的作用机制</a:t>
            </a:r>
          </a:p>
        </p:txBody>
      </p:sp>
      <p:sp>
        <p:nvSpPr>
          <p:cNvPr id="3" name="文本框 2"/>
          <p:cNvSpPr txBox="1"/>
          <p:nvPr>
            <p:custDataLst>
              <p:tags r:id="rId3"/>
            </p:custDataLst>
          </p:nvPr>
        </p:nvSpPr>
        <p:spPr>
          <a:xfrm>
            <a:off x="777875" y="199390"/>
            <a:ext cx="3097530" cy="931545"/>
          </a:xfrm>
          <a:prstGeom prst="rect">
            <a:avLst/>
          </a:prstGeom>
        </p:spPr>
        <p:txBody>
          <a:bodyPr vert="horz" wrap="square" lIns="90170" tIns="46990" rIns="90170" bIns="46990" rtlCol="0" anchor="ctr" anchorCtr="0"/>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solidFill>
                  <a:schemeClr val="tx1">
                    <a:lumMod val="85000"/>
                    <a:lumOff val="15000"/>
                  </a:schemeClr>
                </a:solidFill>
                <a:uFillTx/>
                <a:latin typeface="Arial" panose="020B0604020202020204" pitchFamily="34" charset="0"/>
                <a:sym typeface="Arial" panose="020B0604020202020204" pitchFamily="34" charset="0"/>
              </a:rPr>
              <a:t>研究开展的意义</a:t>
            </a:r>
          </a:p>
        </p:txBody>
      </p:sp>
      <p:pic>
        <p:nvPicPr>
          <p:cNvPr id="5" name="图片 4">
            <a:extLst>
              <a:ext uri="{FF2B5EF4-FFF2-40B4-BE49-F238E27FC236}">
                <a16:creationId xmlns:a16="http://schemas.microsoft.com/office/drawing/2014/main" id="{5DAB385E-D325-18DB-8511-33A5B19DEA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txBox="1"/>
          <p:nvPr>
            <p:custDataLst>
              <p:tags r:id="rId2"/>
            </p:custDataLst>
          </p:nvPr>
        </p:nvSpPr>
        <p:spPr>
          <a:xfrm>
            <a:off x="608330" y="1490980"/>
            <a:ext cx="10970260" cy="3911600"/>
          </a:xfrm>
          <a:prstGeom prst="rect">
            <a:avLst/>
          </a:prstGeom>
        </p:spPr>
        <p:txBody>
          <a:bodyPr wrap="square">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50000"/>
              </a:lnSpc>
              <a:buClr>
                <a:schemeClr val="bg2">
                  <a:lumMod val="50000"/>
                </a:schemeClr>
              </a:buClr>
              <a:buFont typeface="Wingdings" panose="05000000000000000000" pitchFamily="2" charset="2"/>
              <a:buChar char="n"/>
              <a:defRPr/>
            </a:pPr>
            <a:r>
              <a:rPr lang="zh-CN" altLang="en-US" sz="1800" b="1" dirty="0">
                <a:latin typeface="+mn-ea"/>
                <a:sym typeface="+mn-ea"/>
              </a:rPr>
              <a:t>临床前研究</a:t>
            </a:r>
            <a:endParaRPr lang="zh-CN" altLang="en-US" b="1" dirty="0">
              <a:latin typeface="+mn-ea"/>
              <a:sym typeface="+mn-ea"/>
            </a:endParaRPr>
          </a:p>
          <a:p>
            <a:pPr marL="0" indent="0">
              <a:lnSpc>
                <a:spcPct val="150000"/>
              </a:lnSpc>
              <a:buClr>
                <a:schemeClr val="bg2">
                  <a:lumMod val="50000"/>
                </a:schemeClr>
              </a:buClr>
              <a:buNone/>
              <a:defRPr/>
            </a:pPr>
            <a:r>
              <a:rPr lang="zh-CN" altLang="en-US" sz="1800" dirty="0">
                <a:latin typeface="+mn-ea"/>
              </a:rPr>
              <a:t>进行结论性描述即可</a:t>
            </a:r>
            <a:endParaRPr lang="en-US" altLang="zh-CN" sz="1800" dirty="0">
              <a:latin typeface="+mn-ea"/>
            </a:endParaRPr>
          </a:p>
          <a:p>
            <a:pPr marL="0" indent="0">
              <a:lnSpc>
                <a:spcPct val="150000"/>
              </a:lnSpc>
              <a:buClr>
                <a:schemeClr val="bg2">
                  <a:lumMod val="50000"/>
                </a:schemeClr>
              </a:buClr>
              <a:buNone/>
              <a:defRPr/>
            </a:pPr>
            <a:endParaRPr lang="en-US" altLang="zh-CN" b="1" dirty="0">
              <a:latin typeface="+mn-ea"/>
            </a:endParaRPr>
          </a:p>
          <a:p>
            <a:pPr marL="342900" indent="-342900">
              <a:lnSpc>
                <a:spcPct val="150000"/>
              </a:lnSpc>
              <a:buClr>
                <a:schemeClr val="bg2">
                  <a:lumMod val="50000"/>
                </a:schemeClr>
              </a:buClr>
              <a:buFont typeface="Wingdings" panose="05000000000000000000" pitchFamily="2" charset="2"/>
              <a:buChar char="n"/>
              <a:defRPr/>
            </a:pPr>
            <a:r>
              <a:rPr lang="zh-CN" altLang="en-US" sz="1800" b="1" dirty="0">
                <a:latin typeface="+mn-ea"/>
                <a:sym typeface="+mn-ea"/>
              </a:rPr>
              <a:t>前期临床研究</a:t>
            </a:r>
            <a:endParaRPr lang="en-US" altLang="zh-CN" sz="1800" b="1" dirty="0">
              <a:latin typeface="+mn-ea"/>
              <a:sym typeface="+mn-ea"/>
            </a:endParaRPr>
          </a:p>
          <a:p>
            <a:pPr marL="0" indent="0">
              <a:lnSpc>
                <a:spcPct val="150000"/>
              </a:lnSpc>
              <a:buClr>
                <a:schemeClr val="bg2">
                  <a:lumMod val="50000"/>
                </a:schemeClr>
              </a:buClr>
              <a:buNone/>
              <a:defRPr/>
            </a:pPr>
            <a:r>
              <a:rPr lang="zh-CN" altLang="en-US" sz="1800" dirty="0">
                <a:latin typeface="+mn-ea"/>
                <a:sym typeface="+mn-ea"/>
              </a:rPr>
              <a:t>若为</a:t>
            </a:r>
            <a:r>
              <a:rPr lang="en-US" altLang="zh-CN" sz="1800" dirty="0">
                <a:latin typeface="+mn-ea"/>
                <a:sym typeface="+mn-ea"/>
              </a:rPr>
              <a:t>Ⅱ</a:t>
            </a:r>
            <a:r>
              <a:rPr lang="zh-CN" altLang="en-US" sz="1800" dirty="0">
                <a:latin typeface="+mn-ea"/>
                <a:sym typeface="+mn-ea"/>
              </a:rPr>
              <a:t>期研究需要对</a:t>
            </a:r>
            <a:r>
              <a:rPr lang="en-US" altLang="zh-CN" sz="1800" dirty="0">
                <a:latin typeface="+mn-ea"/>
                <a:sym typeface="+mn-ea"/>
              </a:rPr>
              <a:t>Ⅰ</a:t>
            </a:r>
            <a:r>
              <a:rPr lang="zh-CN" altLang="en-US" sz="1800" dirty="0">
                <a:latin typeface="+mn-ea"/>
                <a:sym typeface="+mn-ea"/>
              </a:rPr>
              <a:t>期研究的安全性结果、</a:t>
            </a:r>
            <a:r>
              <a:rPr lang="en-US" altLang="zh-CN" sz="1800" dirty="0">
                <a:latin typeface="+mn-ea"/>
                <a:sym typeface="+mn-ea"/>
              </a:rPr>
              <a:t>PK</a:t>
            </a:r>
            <a:r>
              <a:rPr lang="zh-CN" altLang="en-US" sz="1800" dirty="0">
                <a:latin typeface="+mn-ea"/>
                <a:sym typeface="+mn-ea"/>
              </a:rPr>
              <a:t>结果等进行结论性描述</a:t>
            </a:r>
            <a:endParaRPr lang="en-US" altLang="zh-CN" sz="1800" dirty="0">
              <a:latin typeface="+mn-ea"/>
              <a:sym typeface="+mn-ea"/>
            </a:endParaRPr>
          </a:p>
          <a:p>
            <a:pPr marL="0" indent="0">
              <a:lnSpc>
                <a:spcPct val="150000"/>
              </a:lnSpc>
              <a:buClr>
                <a:schemeClr val="bg2">
                  <a:lumMod val="50000"/>
                </a:schemeClr>
              </a:buClr>
              <a:buNone/>
              <a:defRPr/>
            </a:pPr>
            <a:r>
              <a:rPr lang="zh-CN" altLang="en-US" sz="1800" dirty="0">
                <a:latin typeface="+mn-ea"/>
                <a:sym typeface="+mn-ea"/>
              </a:rPr>
              <a:t>若为</a:t>
            </a:r>
            <a:r>
              <a:rPr lang="en-US" altLang="zh-CN" sz="1800" dirty="0">
                <a:latin typeface="+mn-ea"/>
                <a:sym typeface="+mn-ea"/>
              </a:rPr>
              <a:t>Ⅲ</a:t>
            </a:r>
            <a:r>
              <a:rPr lang="zh-CN" altLang="en-US" sz="1800" dirty="0">
                <a:latin typeface="+mn-ea"/>
                <a:sym typeface="+mn-ea"/>
              </a:rPr>
              <a:t>期及以上研究需要对前期临床研究进行结论性描述即可</a:t>
            </a:r>
          </a:p>
          <a:p>
            <a:pPr marL="0" indent="0">
              <a:lnSpc>
                <a:spcPct val="150000"/>
              </a:lnSpc>
              <a:buClr>
                <a:schemeClr val="bg2">
                  <a:lumMod val="50000"/>
                </a:schemeClr>
              </a:buClr>
              <a:buNone/>
              <a:defRPr/>
            </a:pPr>
            <a:endParaRPr lang="zh-CN" altLang="en-US" sz="1800" dirty="0">
              <a:latin typeface="+mn-ea"/>
              <a:sym typeface="+mn-ea"/>
            </a:endParaRPr>
          </a:p>
          <a:p>
            <a:pPr marL="0" indent="0">
              <a:lnSpc>
                <a:spcPct val="150000"/>
              </a:lnSpc>
              <a:buClr>
                <a:schemeClr val="bg2">
                  <a:lumMod val="50000"/>
                </a:schemeClr>
              </a:buClr>
              <a:buNone/>
              <a:defRPr/>
            </a:pPr>
            <a:endParaRPr lang="zh-CN" altLang="en-US" sz="1800" b="1" dirty="0">
              <a:latin typeface="+mn-ea"/>
              <a:sym typeface="+mn-ea"/>
            </a:endParaRPr>
          </a:p>
        </p:txBody>
      </p:sp>
      <p:sp>
        <p:nvSpPr>
          <p:cNvPr id="3" name="文本框 2"/>
          <p:cNvSpPr txBox="1"/>
          <p:nvPr>
            <p:custDataLst>
              <p:tags r:id="rId3"/>
            </p:custDataLst>
          </p:nvPr>
        </p:nvSpPr>
        <p:spPr>
          <a:xfrm>
            <a:off x="777875" y="199390"/>
            <a:ext cx="3097530" cy="931545"/>
          </a:xfrm>
          <a:prstGeom prst="rect">
            <a:avLst/>
          </a:prstGeom>
        </p:spPr>
        <p:txBody>
          <a:bodyPr vert="horz" wrap="square" lIns="90170" tIns="46990" rIns="90170" bIns="46990" rtlCol="0" anchor="ctr" anchorCtr="0"/>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solidFill>
                  <a:schemeClr val="tx1">
                    <a:lumMod val="85000"/>
                    <a:lumOff val="15000"/>
                  </a:schemeClr>
                </a:solidFill>
                <a:uFillTx/>
                <a:latin typeface="Arial" panose="020B0604020202020204" pitchFamily="34" charset="0"/>
                <a:sym typeface="Arial" panose="020B0604020202020204" pitchFamily="34" charset="0"/>
              </a:rPr>
              <a:t>研究背景</a:t>
            </a:r>
          </a:p>
        </p:txBody>
      </p:sp>
      <p:pic>
        <p:nvPicPr>
          <p:cNvPr id="5" name="图片 4">
            <a:extLst>
              <a:ext uri="{FF2B5EF4-FFF2-40B4-BE49-F238E27FC236}">
                <a16:creationId xmlns:a16="http://schemas.microsoft.com/office/drawing/2014/main" id="{298C9CC5-969A-26EB-1945-6DF01C1780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txBox="1"/>
          <p:nvPr>
            <p:custDataLst>
              <p:tags r:id="rId2"/>
            </p:custDataLst>
          </p:nvPr>
        </p:nvSpPr>
        <p:spPr>
          <a:xfrm>
            <a:off x="608330" y="1490980"/>
            <a:ext cx="10970260" cy="3911600"/>
          </a:xfrm>
          <a:prstGeom prst="rect">
            <a:avLst/>
          </a:prstGeom>
        </p:spPr>
        <p:txBody>
          <a:bodyPr wrap="square">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50000"/>
              </a:lnSpc>
              <a:buClr>
                <a:schemeClr val="bg2">
                  <a:lumMod val="50000"/>
                </a:schemeClr>
              </a:buClr>
              <a:buFont typeface="Wingdings" panose="05000000000000000000" pitchFamily="2" charset="2"/>
              <a:buChar char="n"/>
              <a:defRPr/>
            </a:pPr>
            <a:r>
              <a:rPr lang="zh-CN" altLang="en-US" sz="2000" b="1" spc="0" dirty="0">
                <a:latin typeface="Arial" panose="020B0604020202020204" pitchFamily="34" charset="0"/>
                <a:sym typeface="Arial" panose="020B0604020202020204" pitchFamily="34" charset="0"/>
              </a:rPr>
              <a:t>主要</a:t>
            </a:r>
            <a:r>
              <a:rPr lang="zh-CN" altLang="en-US" sz="2000" b="1" spc="0" dirty="0">
                <a:solidFill>
                  <a:schemeClr val="tx1"/>
                </a:solidFill>
                <a:latin typeface="Arial" panose="020B0604020202020204" pitchFamily="34" charset="0"/>
                <a:sym typeface="Arial" panose="020B0604020202020204" pitchFamily="34" charset="0"/>
              </a:rPr>
              <a:t>研究目的</a:t>
            </a:r>
            <a:endParaRPr lang="en-US" altLang="zh-CN" sz="2000" spc="0" dirty="0">
              <a:solidFill>
                <a:schemeClr val="tx1">
                  <a:lumMod val="65000"/>
                  <a:lumOff val="35000"/>
                </a:schemeClr>
              </a:solidFill>
              <a:latin typeface="Arial" panose="020B0604020202020204" pitchFamily="34" charset="0"/>
              <a:sym typeface="Arial" panose="020B0604020202020204" pitchFamily="34" charset="0"/>
            </a:endParaRPr>
          </a:p>
          <a:p>
            <a:pPr marL="0" indent="0">
              <a:lnSpc>
                <a:spcPct val="150000"/>
              </a:lnSpc>
              <a:buClr>
                <a:schemeClr val="bg2">
                  <a:lumMod val="50000"/>
                </a:schemeClr>
              </a:buClr>
              <a:buFont typeface="Wingdings" panose="05000000000000000000" pitchFamily="2" charset="2"/>
              <a:buNone/>
              <a:defRPr/>
            </a:pPr>
            <a:r>
              <a:rPr lang="en-US" altLang="zh-CN" sz="2000" spc="0" dirty="0">
                <a:solidFill>
                  <a:schemeClr val="tx1">
                    <a:lumMod val="65000"/>
                    <a:lumOff val="35000"/>
                  </a:schemeClr>
                </a:solidFill>
                <a:latin typeface="Arial" panose="020B0604020202020204" pitchFamily="34" charset="0"/>
                <a:sym typeface="Arial" panose="020B0604020202020204" pitchFamily="34" charset="0"/>
              </a:rPr>
              <a:t>     </a:t>
            </a:r>
          </a:p>
          <a:p>
            <a:pPr marL="0" indent="0">
              <a:lnSpc>
                <a:spcPct val="150000"/>
              </a:lnSpc>
              <a:buClr>
                <a:schemeClr val="bg2">
                  <a:lumMod val="50000"/>
                </a:schemeClr>
              </a:buClr>
              <a:buFont typeface="Wingdings" panose="05000000000000000000" pitchFamily="2" charset="2"/>
              <a:buNone/>
              <a:defRPr/>
            </a:pPr>
            <a:endParaRPr lang="en-US" altLang="zh-CN" sz="2000" spc="0" dirty="0">
              <a:solidFill>
                <a:schemeClr val="tx1">
                  <a:lumMod val="65000"/>
                  <a:lumOff val="35000"/>
                </a:schemeClr>
              </a:solidFill>
              <a:latin typeface="Arial" panose="020B0604020202020204" pitchFamily="34" charset="0"/>
              <a:sym typeface="Arial" panose="020B0604020202020204" pitchFamily="34" charset="0"/>
            </a:endParaRPr>
          </a:p>
          <a:p>
            <a:pPr marL="0" indent="0">
              <a:lnSpc>
                <a:spcPct val="150000"/>
              </a:lnSpc>
              <a:buClr>
                <a:schemeClr val="bg2">
                  <a:lumMod val="50000"/>
                </a:schemeClr>
              </a:buClr>
              <a:buFont typeface="Wingdings" panose="05000000000000000000" pitchFamily="2" charset="2"/>
              <a:buNone/>
              <a:defRPr/>
            </a:pPr>
            <a:endParaRPr lang="en-US" altLang="zh-CN" sz="2000" spc="0" dirty="0">
              <a:solidFill>
                <a:schemeClr val="tx1">
                  <a:lumMod val="65000"/>
                  <a:lumOff val="35000"/>
                </a:schemeClr>
              </a:solidFill>
              <a:latin typeface="Arial" panose="020B0604020202020204" pitchFamily="34" charset="0"/>
              <a:sym typeface="Arial" panose="020B0604020202020204" pitchFamily="34" charset="0"/>
            </a:endParaRPr>
          </a:p>
          <a:p>
            <a:pPr marL="342900" lvl="0" indent="-342900">
              <a:lnSpc>
                <a:spcPct val="150000"/>
              </a:lnSpc>
              <a:buClr>
                <a:schemeClr val="bg2">
                  <a:lumMod val="50000"/>
                </a:schemeClr>
              </a:buClr>
              <a:buFont typeface="Wingdings" panose="05000000000000000000" charset="0"/>
              <a:buChar char="n"/>
              <a:defRPr/>
            </a:pPr>
            <a:r>
              <a:rPr lang="zh-CN" altLang="en-US" sz="2000" b="1" spc="0" dirty="0">
                <a:latin typeface="Arial" panose="020B0604020202020204" pitchFamily="34" charset="0"/>
                <a:sym typeface="Arial" panose="020B0604020202020204" pitchFamily="34" charset="0"/>
              </a:rPr>
              <a:t>次要研究目的</a:t>
            </a:r>
            <a:endParaRPr lang="zh-CN" altLang="en-US" sz="2000" dirty="0">
              <a:solidFill>
                <a:schemeClr val="tx1"/>
              </a:solidFill>
              <a:latin typeface="Arial" panose="020B0604020202020204" pitchFamily="34" charset="0"/>
              <a:sym typeface="Arial" panose="020B0604020202020204" pitchFamily="34" charset="0"/>
            </a:endParaRPr>
          </a:p>
        </p:txBody>
      </p:sp>
      <p:sp>
        <p:nvSpPr>
          <p:cNvPr id="3" name="文本框 2"/>
          <p:cNvSpPr txBox="1"/>
          <p:nvPr>
            <p:custDataLst>
              <p:tags r:id="rId3"/>
            </p:custDataLst>
          </p:nvPr>
        </p:nvSpPr>
        <p:spPr>
          <a:xfrm>
            <a:off x="777875" y="199390"/>
            <a:ext cx="3422015" cy="931545"/>
          </a:xfrm>
          <a:prstGeom prst="rect">
            <a:avLst/>
          </a:prstGeom>
        </p:spPr>
        <p:txBody>
          <a:bodyPr vert="horz" wrap="square" lIns="90170" tIns="46990" rIns="90170" bIns="46990" rtlCol="0" anchor="ctr" anchorCtr="0"/>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solidFill>
                  <a:schemeClr val="tx1">
                    <a:lumMod val="85000"/>
                    <a:lumOff val="15000"/>
                  </a:schemeClr>
                </a:solidFill>
                <a:uFillTx/>
                <a:latin typeface="Arial" panose="020B0604020202020204" pitchFamily="34" charset="0"/>
                <a:sym typeface="Arial" panose="020B0604020202020204" pitchFamily="34" charset="0"/>
              </a:rPr>
              <a:t>研究目的</a:t>
            </a:r>
          </a:p>
        </p:txBody>
      </p:sp>
      <p:pic>
        <p:nvPicPr>
          <p:cNvPr id="5" name="图片 4">
            <a:extLst>
              <a:ext uri="{FF2B5EF4-FFF2-40B4-BE49-F238E27FC236}">
                <a16:creationId xmlns:a16="http://schemas.microsoft.com/office/drawing/2014/main" id="{D064C689-1EC8-F545-DA5E-498E7E61A1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txBox="1"/>
          <p:nvPr>
            <p:custDataLst>
              <p:tags r:id="rId2"/>
            </p:custDataLst>
          </p:nvPr>
        </p:nvSpPr>
        <p:spPr>
          <a:xfrm>
            <a:off x="608330" y="1130935"/>
            <a:ext cx="10970260" cy="4734560"/>
          </a:xfrm>
          <a:prstGeom prst="rect">
            <a:avLst/>
          </a:prstGeom>
        </p:spPr>
        <p:txBody>
          <a:bodyPr wrap="square">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50000"/>
              </a:lnSpc>
              <a:buClr>
                <a:schemeClr val="bg2">
                  <a:lumMod val="50000"/>
                </a:schemeClr>
              </a:buClr>
              <a:buFont typeface="Wingdings" panose="05000000000000000000" pitchFamily="2" charset="2"/>
              <a:buChar char="n"/>
              <a:defRPr/>
            </a:pPr>
            <a:r>
              <a:rPr lang="zh-CN" altLang="en-US" sz="1800" b="1" spc="0" dirty="0">
                <a:latin typeface="Arial" panose="020B0604020202020204" pitchFamily="34" charset="0"/>
                <a:sym typeface="Arial" panose="020B0604020202020204" pitchFamily="34" charset="0"/>
              </a:rPr>
              <a:t>总体设计：</a:t>
            </a:r>
            <a:endParaRPr lang="en-US" altLang="zh-CN" sz="1800" b="1" spc="0" dirty="0">
              <a:latin typeface="Arial" panose="020B0604020202020204" pitchFamily="34" charset="0"/>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endParaRPr lang="en-US" altLang="zh-CN" sz="1800" b="1" spc="0" dirty="0">
              <a:latin typeface="Arial" panose="020B0604020202020204" pitchFamily="34" charset="0"/>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r>
              <a:rPr lang="zh-CN" altLang="en-US" sz="1800" b="1" spc="0" dirty="0">
                <a:latin typeface="Arial" panose="020B0604020202020204" pitchFamily="34" charset="0"/>
                <a:sym typeface="Arial" panose="020B0604020202020204" pitchFamily="34" charset="0"/>
              </a:rPr>
              <a:t>试验人群：</a:t>
            </a:r>
            <a:endParaRPr lang="en-US" altLang="zh-CN" sz="1800" b="1" spc="0" dirty="0">
              <a:latin typeface="Arial" panose="020B0604020202020204" pitchFamily="34" charset="0"/>
              <a:sym typeface="Arial" panose="020B0604020202020204" pitchFamily="34" charset="0"/>
            </a:endParaRPr>
          </a:p>
          <a:p>
            <a:pPr marL="0" indent="0">
              <a:lnSpc>
                <a:spcPct val="150000"/>
              </a:lnSpc>
              <a:buClr>
                <a:schemeClr val="bg2">
                  <a:lumMod val="50000"/>
                </a:schemeClr>
              </a:buClr>
              <a:buNone/>
              <a:defRPr/>
            </a:pPr>
            <a:endParaRPr lang="en-US" altLang="zh-CN" sz="1800" b="1" spc="0" dirty="0">
              <a:latin typeface="Arial" panose="020B0604020202020204" pitchFamily="34" charset="0"/>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r>
              <a:rPr lang="zh-CN" altLang="en-US" sz="1800" b="1" spc="0" dirty="0">
                <a:latin typeface="Arial" panose="020B0604020202020204" pitchFamily="34" charset="0"/>
                <a:sym typeface="Arial" panose="020B0604020202020204" pitchFamily="34" charset="0"/>
              </a:rPr>
              <a:t>试验分组：</a:t>
            </a:r>
            <a:endParaRPr lang="en-US" altLang="zh-CN" sz="1800" b="1" spc="0" dirty="0">
              <a:latin typeface="Arial" panose="020B0604020202020204" pitchFamily="34" charset="0"/>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endParaRPr lang="en-US" altLang="zh-CN" sz="1800" b="1" spc="0" dirty="0">
              <a:latin typeface="Arial" panose="020B0604020202020204" pitchFamily="34" charset="0"/>
              <a:sym typeface="Arial" panose="020B0604020202020204" pitchFamily="34" charset="0"/>
            </a:endParaRPr>
          </a:p>
          <a:p>
            <a:pPr marL="342900" indent="-342900">
              <a:lnSpc>
                <a:spcPct val="150000"/>
              </a:lnSpc>
              <a:buClr>
                <a:schemeClr val="bg2">
                  <a:lumMod val="50000"/>
                </a:schemeClr>
              </a:buClr>
              <a:buFont typeface="Wingdings" panose="05000000000000000000" pitchFamily="2" charset="2"/>
              <a:buChar char="n"/>
              <a:defRPr/>
            </a:pPr>
            <a:r>
              <a:rPr lang="zh-CN" altLang="en-US" sz="1800" b="1" spc="0" dirty="0">
                <a:latin typeface="Arial" panose="020B0604020202020204" pitchFamily="34" charset="0"/>
                <a:sym typeface="Arial" panose="020B0604020202020204" pitchFamily="34" charset="0"/>
              </a:rPr>
              <a:t>样本量（研究拟纳入的总例数及我院拟纳入的例数）：</a:t>
            </a:r>
            <a:endParaRPr lang="en-US" altLang="zh-CN" sz="1800" b="1" spc="0" dirty="0">
              <a:latin typeface="Arial" panose="020B0604020202020204" pitchFamily="34" charset="0"/>
              <a:sym typeface="Arial" panose="020B0604020202020204" pitchFamily="34" charset="0"/>
            </a:endParaRPr>
          </a:p>
          <a:p>
            <a:pPr marL="0" indent="0">
              <a:lnSpc>
                <a:spcPct val="150000"/>
              </a:lnSpc>
              <a:buClr>
                <a:schemeClr val="bg2">
                  <a:lumMod val="50000"/>
                </a:schemeClr>
              </a:buClr>
              <a:buNone/>
              <a:defRPr/>
            </a:pPr>
            <a:endParaRPr lang="zh-CN" altLang="en-US" spc="0" dirty="0">
              <a:solidFill>
                <a:schemeClr val="tx1">
                  <a:lumMod val="65000"/>
                  <a:lumOff val="35000"/>
                </a:schemeClr>
              </a:solidFill>
              <a:latin typeface="Arial" panose="020B0604020202020204" pitchFamily="34" charset="0"/>
              <a:sym typeface="Arial" panose="020B0604020202020204" pitchFamily="34" charset="0"/>
            </a:endParaRPr>
          </a:p>
          <a:p>
            <a:pPr marL="0" indent="0">
              <a:lnSpc>
                <a:spcPct val="150000"/>
              </a:lnSpc>
              <a:buClr>
                <a:schemeClr val="bg2">
                  <a:lumMod val="50000"/>
                </a:schemeClr>
              </a:buClr>
              <a:buFont typeface="Wingdings" panose="05000000000000000000" pitchFamily="2" charset="2"/>
              <a:buNone/>
              <a:defRPr/>
            </a:pPr>
            <a:endParaRPr lang="zh-CN" altLang="en-US" sz="1800" b="1" spc="0" dirty="0">
              <a:solidFill>
                <a:schemeClr val="tx1"/>
              </a:solidFill>
              <a:latin typeface="Arial" panose="020B0604020202020204" pitchFamily="34" charset="0"/>
              <a:sym typeface="Arial" panose="020B0604020202020204" pitchFamily="34" charset="0"/>
            </a:endParaRPr>
          </a:p>
        </p:txBody>
      </p:sp>
      <p:sp>
        <p:nvSpPr>
          <p:cNvPr id="3" name="文本框 2"/>
          <p:cNvSpPr txBox="1"/>
          <p:nvPr>
            <p:custDataLst>
              <p:tags r:id="rId3"/>
            </p:custDataLst>
          </p:nvPr>
        </p:nvSpPr>
        <p:spPr>
          <a:xfrm>
            <a:off x="777875" y="199390"/>
            <a:ext cx="3422015" cy="931545"/>
          </a:xfrm>
          <a:prstGeom prst="rect">
            <a:avLst/>
          </a:prstGeom>
        </p:spPr>
        <p:txBody>
          <a:bodyPr vert="horz" wrap="square" lIns="90170" tIns="46990" rIns="90170" bIns="46990" rtlCol="0" anchor="ctr" anchorCtr="0"/>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solidFill>
                  <a:schemeClr val="tx1">
                    <a:lumMod val="85000"/>
                    <a:lumOff val="15000"/>
                  </a:schemeClr>
                </a:solidFill>
                <a:uFillTx/>
                <a:latin typeface="Arial" panose="020B0604020202020204" pitchFamily="34" charset="0"/>
                <a:sym typeface="Arial" panose="020B0604020202020204" pitchFamily="34" charset="0"/>
              </a:rPr>
              <a:t>研究设计</a:t>
            </a:r>
          </a:p>
        </p:txBody>
      </p:sp>
      <p:pic>
        <p:nvPicPr>
          <p:cNvPr id="5" name="图片 4">
            <a:extLst>
              <a:ext uri="{FF2B5EF4-FFF2-40B4-BE49-F238E27FC236}">
                <a16:creationId xmlns:a16="http://schemas.microsoft.com/office/drawing/2014/main" id="{386D224B-DFAF-6901-3EFB-971C431908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txBox="1"/>
          <p:nvPr>
            <p:custDataLst>
              <p:tags r:id="rId2"/>
            </p:custDataLst>
          </p:nvPr>
        </p:nvSpPr>
        <p:spPr>
          <a:xfrm>
            <a:off x="608330" y="1130934"/>
            <a:ext cx="10970260" cy="5079365"/>
          </a:xfrm>
          <a:prstGeom prst="rect">
            <a:avLst/>
          </a:prstGeom>
        </p:spPr>
        <p:txBody>
          <a:bodyPr wrap="square">
            <a:normAutofit/>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50000"/>
              </a:lnSpc>
              <a:spcBef>
                <a:spcPts val="0"/>
              </a:spcBef>
              <a:spcAft>
                <a:spcPts val="0"/>
              </a:spcAft>
              <a:buClr>
                <a:srgbClr val="FCFDFC">
                  <a:lumMod val="50000"/>
                </a:srgbClr>
              </a:buClr>
              <a:buSzTx/>
              <a:buFont typeface="Wingdings" panose="05000000000000000000" pitchFamily="2" charset="2"/>
              <a:buChar char="n"/>
              <a:defRPr/>
            </a:pPr>
            <a:r>
              <a:rPr lang="zh-CN" altLang="en-US" sz="1800" spc="0" dirty="0">
                <a:latin typeface="Arial" panose="020B0604020202020204" pitchFamily="34" charset="0"/>
                <a:sym typeface="Arial" panose="020B0604020202020204" pitchFamily="34" charset="0"/>
              </a:rPr>
              <a:t>简单介绍，最好以图表形式</a:t>
            </a:r>
            <a:endParaRPr lang="en-US" altLang="zh-CN" sz="1800" b="1" spc="0" dirty="0">
              <a:latin typeface="Arial" panose="020B0604020202020204" pitchFamily="34" charset="0"/>
              <a:sym typeface="Arial" panose="020B0604020202020204" pitchFamily="34" charset="0"/>
            </a:endParaRPr>
          </a:p>
        </p:txBody>
      </p:sp>
      <p:sp>
        <p:nvSpPr>
          <p:cNvPr id="3" name="文本框 2"/>
          <p:cNvSpPr txBox="1"/>
          <p:nvPr>
            <p:custDataLst>
              <p:tags r:id="rId3"/>
            </p:custDataLst>
          </p:nvPr>
        </p:nvSpPr>
        <p:spPr>
          <a:xfrm>
            <a:off x="777875" y="199390"/>
            <a:ext cx="3422015" cy="931545"/>
          </a:xfrm>
          <a:prstGeom prst="rect">
            <a:avLst/>
          </a:prstGeom>
        </p:spPr>
        <p:txBody>
          <a:bodyPr vert="horz" wrap="square" lIns="90170" tIns="46990" rIns="90170" bIns="46990" rtlCol="0" anchor="ctr" anchorCtr="0"/>
          <a:lstStyle>
            <a:lvl1pPr marR="0" fontAlgn="auto">
              <a:lnSpc>
                <a:spcPct val="100000"/>
              </a:lnSpc>
              <a:spcBef>
                <a:spcPct val="0"/>
              </a:spcBef>
              <a:buNone/>
              <a:defRPr kumimoji="0" lang="zh-CN" altLang="en-US" sz="3600" b="1" i="0" u="none" strike="noStrike" cap="none" spc="3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r>
              <a:rPr lang="zh-CN" altLang="en-US" sz="2800" dirty="0">
                <a:solidFill>
                  <a:schemeClr val="tx1">
                    <a:lumMod val="85000"/>
                    <a:lumOff val="15000"/>
                  </a:schemeClr>
                </a:solidFill>
                <a:uFillTx/>
                <a:latin typeface="Arial" panose="020B0604020202020204" pitchFamily="34" charset="0"/>
                <a:sym typeface="Arial" panose="020B0604020202020204" pitchFamily="34" charset="0"/>
              </a:rPr>
              <a:t>研究</a:t>
            </a:r>
            <a:r>
              <a:rPr lang="zh-CN" altLang="en-US" sz="2800" dirty="0">
                <a:latin typeface="Arial" panose="020B0604020202020204" pitchFamily="34" charset="0"/>
                <a:sym typeface="Arial" panose="020B0604020202020204" pitchFamily="34" charset="0"/>
              </a:rPr>
              <a:t>流程</a:t>
            </a:r>
            <a:endParaRPr lang="zh-CN" altLang="en-US" sz="2800" dirty="0">
              <a:solidFill>
                <a:schemeClr val="tx1">
                  <a:lumMod val="85000"/>
                  <a:lumOff val="15000"/>
                </a:schemeClr>
              </a:solidFill>
              <a:uFillTx/>
              <a:latin typeface="Arial" panose="020B0604020202020204" pitchFamily="34" charset="0"/>
              <a:sym typeface="Arial" panose="020B0604020202020204" pitchFamily="34" charset="0"/>
            </a:endParaRPr>
          </a:p>
        </p:txBody>
      </p:sp>
      <p:pic>
        <p:nvPicPr>
          <p:cNvPr id="5" name="图片 4">
            <a:extLst>
              <a:ext uri="{FF2B5EF4-FFF2-40B4-BE49-F238E27FC236}">
                <a16:creationId xmlns:a16="http://schemas.microsoft.com/office/drawing/2014/main" id="{F2F17A4A-30FD-FCDC-380D-EDA96554FC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94" y="0"/>
            <a:ext cx="4344006" cy="895475"/>
          </a:xfrm>
          <a:prstGeom prst="rect">
            <a:avLst/>
          </a:prstGeom>
        </p:spPr>
      </p:pic>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TNkNWNmODM2NmVmZmUyOWViNjVjZmJlZGFlOGE5MzIifQ=="/>
  <p:tag name="KSO_WPP_MARK_KEY" val="49e29acb-ce84-407d-8b6f-883796774cd2"/>
</p:tagLst>
</file>

<file path=ppt/tags/tag10.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3.xml><?xml version="1.0" encoding="utf-8"?>
<p:tagLst xmlns:a="http://schemas.openxmlformats.org/drawingml/2006/main" xmlns:r="http://schemas.openxmlformats.org/officeDocument/2006/relationships" xmlns:p="http://schemas.openxmlformats.org/presentationml/2006/main">
  <p:tag name="KSO_WM_UNIT_TYPE" val="i"/>
  <p:tag name="KSO_WM_UNIT_SUBTYPE" val="h"/>
  <p:tag name="KSO_WM_SLIDE_BACKGROUND_TYPE" val="topBottom"/>
  <p:tag name="KSO_WM_UNIT_HIGHLIGHT" val="0"/>
  <p:tag name="KSO_WM_UNIT_COMPATIBLE" val="0"/>
  <p:tag name="KSO_WM_UNIT_DIAGRAM_ISNUMVISUAL" val="0"/>
  <p:tag name="KSO_WM_UNIT_DIAGRAM_ISREFERUNIT" val="0"/>
  <p:tag name="KSO_WM_UNIT_INDEX" val="1"/>
  <p:tag name="KSO_WM_UNIT_ID" val="_15*i*1"/>
  <p:tag name="KSO_WM_UNIT_LAYERLEVEL" val="1"/>
  <p:tag name="KSO_WM_TAG_VERSION" val="1.0"/>
  <p:tag name="KSO_WM_BEAUTIFY_FLAG" val="#wm#"/>
  <p:tag name="KSO_WM_SLIDE_BK_DARK_LIGHT" val="2"/>
  <p:tag name="KSO_WM_UNIT_BK_DARK_LIGHT" val="2"/>
</p:tagLst>
</file>

<file path=ppt/tags/tag10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0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2.xml><?xml version="1.0" encoding="utf-8"?>
<p:tagLst xmlns:a="http://schemas.openxmlformats.org/drawingml/2006/main" xmlns:r="http://schemas.openxmlformats.org/officeDocument/2006/relationships" xmlns:p="http://schemas.openxmlformats.org/presentationml/2006/main">
  <p:tag name="KSO_WM_UNIT_TYPE" val="i"/>
  <p:tag name="KSO_WM_UNIT_SUBTYPE" val="h"/>
  <p:tag name="KSO_WM_SLIDE_BACKGROUND_TYPE" val="bottomTop"/>
  <p:tag name="KSO_WM_UNIT_HIGHLIGHT" val="0"/>
  <p:tag name="KSO_WM_UNIT_COMPATIBLE" val="0"/>
  <p:tag name="KSO_WM_UNIT_DIAGRAM_ISNUMVISUAL" val="0"/>
  <p:tag name="KSO_WM_UNIT_DIAGRAM_ISREFERUNIT" val="0"/>
  <p:tag name="KSO_WM_UNIT_INDEX" val="1"/>
  <p:tag name="KSO_WM_UNIT_ID" val="_16*i*1"/>
  <p:tag name="KSO_WM_UNIT_LAYERLEVEL" val="1"/>
  <p:tag name="KSO_WM_TAG_VERSION" val="1.0"/>
  <p:tag name="KSO_WM_BEAUTIFY_FLAG" val="#wm#"/>
  <p:tag name="KSO_WM_SLIDE_BK_DARK_LIGHT" val="2"/>
  <p:tag name="KSO_WM_UNIT_BK_DARK_LIGHT" val="2"/>
</p:tagLst>
</file>

<file path=ppt/tags/tag11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1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1.xml><?xml version="1.0" encoding="utf-8"?>
<p:tagLst xmlns:a="http://schemas.openxmlformats.org/drawingml/2006/main" xmlns:r="http://schemas.openxmlformats.org/officeDocument/2006/relationships" xmlns:p="http://schemas.openxmlformats.org/presentationml/2006/main">
  <p:tag name="KSO_WM_UNIT_TYPE" val="i"/>
  <p:tag name="KSO_WM_UNIT_SUBTYPE" val="h"/>
  <p:tag name="KSO_WM_SLIDE_BACKGROUND_TYPE" val="navigation"/>
  <p:tag name="KSO_WM_UNIT_HIGHLIGHT" val="0"/>
  <p:tag name="KSO_WM_UNIT_COMPATIBLE" val="0"/>
  <p:tag name="KSO_WM_UNIT_DIAGRAM_ISNUMVISUAL" val="0"/>
  <p:tag name="KSO_WM_UNIT_DIAGRAM_ISREFERUNIT" val="0"/>
  <p:tag name="KSO_WM_UNIT_INDEX" val="1"/>
  <p:tag name="KSO_WM_UNIT_ID" val="_17*i*1"/>
  <p:tag name="KSO_WM_UNIT_LAYERLEVEL" val="1"/>
  <p:tag name="KSO_WM_TAG_VERSION" val="1.0"/>
  <p:tag name="KSO_WM_BEAUTIFY_FLAG" val="#wm#"/>
  <p:tag name="KSO_WM_SLIDE_BK_DARK_LIGHT" val="2"/>
  <p:tag name="KSO_WM_UNIT_BK_DARK_LIGHT" val="2"/>
</p:tagLst>
</file>

<file path=ppt/tags/tag12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2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2.xml><?xml version="1.0" encoding="utf-8"?>
<p:tagLst xmlns:a="http://schemas.openxmlformats.org/drawingml/2006/main" xmlns:r="http://schemas.openxmlformats.org/officeDocument/2006/relationships" xmlns:p="http://schemas.openxmlformats.org/presentationml/2006/main">
  <p:tag name="KSO_WM_UNIT_TYPE" val="i"/>
  <p:tag name="KSO_WM_UNIT_SUBTYPE" val="h"/>
  <p:tag name="KSO_WM_SLIDE_BACKGROUND_TYPE" val="belt"/>
  <p:tag name="KSO_WM_UNIT_HIGHLIGHT" val="0"/>
  <p:tag name="KSO_WM_UNIT_COMPATIBLE" val="0"/>
  <p:tag name="KSO_WM_UNIT_DIAGRAM_ISNUMVISUAL" val="0"/>
  <p:tag name="KSO_WM_UNIT_DIAGRAM_ISREFERUNIT" val="0"/>
  <p:tag name="KSO_WM_UNIT_INDEX" val="1"/>
  <p:tag name="KSO_WM_UNIT_ID" val="_18*i*1"/>
  <p:tag name="KSO_WM_UNIT_LAYERLEVEL" val="1"/>
  <p:tag name="KSO_WM_TAG_VERSION" val="1.0"/>
  <p:tag name="KSO_WM_BEAUTIFY_FLAG" val="#wm#"/>
  <p:tag name="KSO_WM_SLIDE_BK_DARK_LIGHT" val="2"/>
  <p:tag name="KSO_WM_UNIT_BK_DARK_LIGHT" val="2"/>
</p:tagLst>
</file>

<file path=ppt/tags/tag133.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134.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belt&quot;,&quot;left&quot;:0.0,&quot;top&quot;:0.0,&quot;right&quot;:0.0,&quot;bottom&quot;:0.0,&quot;leftAbs&quot;:false,&quot;topAbs&quot;:false,&quot;rightAbs&quot;:false,&quot;bottomAbs&quot;:false}]}"/>
  <p:tag name="KSO_WM_SLIDE_BACKGROUND" val="[&quot;general&quot;,&quot;belt&quot;]"/>
  <p:tag name="KSO_WM_SLIDE_RATIO" val="1.777778"/>
  <p:tag name="KSO_WM_SLIDE_ID" val="custom20204438_21"/>
  <p:tag name="KSO_WM_TEMPLATE_SUBCATEGORY" val="0"/>
  <p:tag name="KSO_WM_TEMPLATE_MASTER_TYPE" val="1"/>
  <p:tag name="KSO_WM_TEMPLATE_COLOR_TYPE" val="1"/>
  <p:tag name="KSO_WM_SLIDE_TYPE" val="text"/>
  <p:tag name="KSO_WM_SLIDE_SUBTYPE" val="diag"/>
  <p:tag name="KSO_WM_SLIDE_ITEM_CNT" val="4"/>
  <p:tag name="KSO_WM_SLIDE_INDEX" val="21"/>
  <p:tag name="KSO_WM_SLIDE_SIZE" val="591.25*179.75"/>
  <p:tag name="KSO_WM_SLIDE_POSITION" val="184.9*213.1"/>
  <p:tag name="KSO_WM_DIAGRAM_GROUP_CODE" val="l1-4"/>
  <p:tag name="KSO_WM_SLIDE_DIAGTYPE" val="l"/>
  <p:tag name="KSO_WM_TAG_VERSION" val="1.0"/>
  <p:tag name="KSO_WM_BEAUTIFY_FLAG" val="#wm#"/>
  <p:tag name="KSO_WM_TEMPLATE_CATEGORY" val="custom"/>
  <p:tag name="KSO_WM_TEMPLATE_INDEX" val="20204438"/>
  <p:tag name="KSO_WM_SLIDE_LAYOUT" val="i_l"/>
  <p:tag name="KSO_WM_SLIDE_LAYOUT_CNT" val="1_1"/>
  <p:tag name="KSO_WM_SPECIAL_SOURCE" val="bdnull"/>
</p:tagLst>
</file>

<file path=ppt/tags/tag14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5"/>
  <p:tag name="KSO_WM_UNIT_HIGHLIGHT" val="0"/>
  <p:tag name="KSO_WM_UNIT_COMPATIBLE" val="0"/>
  <p:tag name="KSO_WM_UNIT_DIAGRAM_ISNUMVISUAL" val="0"/>
  <p:tag name="KSO_WM_UNIT_DIAGRAM_ISREFERUNIT" val="0"/>
  <p:tag name="KSO_WM_DIAGRAM_GROUP_CODE" val="l1-4"/>
  <p:tag name="KSO_WM_UNIT_TYPE" val="l_h_a"/>
  <p:tag name="KSO_WM_UNIT_INDEX" val="1_3_1"/>
  <p:tag name="KSO_WM_UNIT_ID" val="custom20204438_21*l_h_a*1_3_1"/>
  <p:tag name="KSO_WM_TEMPLATE_CATEGORY" val="custom"/>
  <p:tag name="KSO_WM_TEMPLATE_INDEX" val="20204438"/>
  <p:tag name="KSO_WM_UNIT_LAYERLEVEL" val="1_1_1"/>
  <p:tag name="KSO_WM_TAG_VERSION" val="1.0"/>
  <p:tag name="KSO_WM_BEAUTIFY_FLAG" val="#wm#"/>
  <p:tag name="KSO_WM_UNIT_PRESET_TEXT" val="关键词"/>
  <p:tag name="KSO_WM_UNIT_TEXT_FILL_FORE_SCHEMECOLOR_INDEX" val="13"/>
  <p:tag name="KSO_WM_UNIT_TEXT_FILL_TYPE" val="1"/>
  <p:tag name="KSO_WM_UNIT_USESOURCEFORMAT_APPLY" val="1"/>
</p:tagLst>
</file>

<file path=ppt/tags/tag142.xml><?xml version="1.0" encoding="utf-8"?>
<p:tagLst xmlns:a="http://schemas.openxmlformats.org/drawingml/2006/main" xmlns:r="http://schemas.openxmlformats.org/officeDocument/2006/relationships" xmlns:p="http://schemas.openxmlformats.org/presentationml/2006/main">
  <p:tag name="KSO_WM_UNIT_TABLE_BEAUTIFY" val="smartTable{99516d0e-97c9-4622-975c-1ad2912e4604}"/>
  <p:tag name="KSO_WM_BEAUTIFY_FLAG" val=""/>
  <p:tag name="TABLE_ENDDRAG_ORIGIN_RECT" val="501*117"/>
  <p:tag name="TABLE_ENDDRAG_RECT" val="214*313*501*117"/>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145.xml><?xml version="1.0" encoding="utf-8"?>
<p:tagLst xmlns:a="http://schemas.openxmlformats.org/drawingml/2006/main" xmlns:r="http://schemas.openxmlformats.org/officeDocument/2006/relationships" xmlns:p="http://schemas.openxmlformats.org/presentationml/2006/main">
  <p:tag name="KSO_WM_UNIT_TABLE_BEAUTIFY" val="smartTable{b4354e6f-c211-4709-8e9f-4a839e165335}"/>
  <p:tag name="TABLE_ENDDRAG_ORIGIN_RECT" val="728*309"/>
  <p:tag name="TABLE_ENDDRAG_RECT" val="130*141*728*309"/>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148.xml><?xml version="1.0" encoding="utf-8"?>
<p:tagLst xmlns:a="http://schemas.openxmlformats.org/drawingml/2006/main" xmlns:r="http://schemas.openxmlformats.org/officeDocument/2006/relationships" xmlns:p="http://schemas.openxmlformats.org/presentationml/2006/main">
  <p:tag name="KSO_WM_UNIT_TABLE_BEAUTIFY" val="smartTable{46777dc4-4457-4b5b-b101-428e90bded52}"/>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NOCLEAR" val="0"/>
  <p:tag name="KSO_WM_UNIT_VALUE" val="636"/>
  <p:tag name="KSO_WM_UNIT_TYPE" val="f"/>
  <p:tag name="KSO_WM_UNIT_INDEX" val="1"/>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TEMPLATE_CATEGORY" val="custom"/>
  <p:tag name="KSO_WM_TEMPLATE_INDEX" val="20204438"/>
  <p:tag name="KSO_WM_UNIT_ID" val="custom20204438_8*f*1"/>
  <p:tag name="KSO_WM_UNIT_SUBTYPE" val="a"/>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NOCLEAR" val="0"/>
  <p:tag name="KSO_WM_UNIT_VALUE" val="636"/>
  <p:tag name="KSO_WM_UNIT_TYPE" val="f"/>
  <p:tag name="KSO_WM_UNIT_INDEX" val="1"/>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TEMPLATE_CATEGORY" val="custom"/>
  <p:tag name="KSO_WM_TEMPLATE_INDEX" val="20204438"/>
  <p:tag name="KSO_WM_UNIT_ID" val="custom20204438_8*f*1"/>
  <p:tag name="KSO_WM_UNIT_SUBTYPE" val="a"/>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NOCLEAR" val="0"/>
  <p:tag name="KSO_WM_UNIT_VALUE" val="636"/>
  <p:tag name="KSO_WM_UNIT_TYPE" val="f"/>
  <p:tag name="KSO_WM_UNIT_INDEX" val="1"/>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TEMPLATE_CATEGORY" val="custom"/>
  <p:tag name="KSO_WM_TEMPLATE_INDEX" val="20204438"/>
  <p:tag name="KSO_WM_UNIT_ID" val="custom20204438_8*f*1"/>
  <p:tag name="KSO_WM_UNIT_SUBTYPE" val="a"/>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NOCLEAR" val="0"/>
  <p:tag name="KSO_WM_UNIT_VALUE" val="636"/>
  <p:tag name="KSO_WM_UNIT_TYPE" val="f"/>
  <p:tag name="KSO_WM_UNIT_INDEX" val="1"/>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TEMPLATE_CATEGORY" val="custom"/>
  <p:tag name="KSO_WM_TEMPLATE_INDEX" val="20204438"/>
  <p:tag name="KSO_WM_UNIT_ID" val="custom20204438_8*f*1"/>
  <p:tag name="KSO_WM_UNIT_SUBTYPE" val="a"/>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1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NOCLEAR" val="0"/>
  <p:tag name="KSO_WM_UNIT_VALUE" val="636"/>
  <p:tag name="KSO_WM_UNIT_TYPE" val="f"/>
  <p:tag name="KSO_WM_UNIT_INDEX" val="1"/>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TEMPLATE_CATEGORY" val="custom"/>
  <p:tag name="KSO_WM_TEMPLATE_INDEX" val="20204438"/>
  <p:tag name="KSO_WM_UNIT_ID" val="custom20204438_8*f*1"/>
  <p:tag name="KSO_WM_UNIT_SUBTYPE" val="a"/>
</p:tagLst>
</file>

<file path=ppt/tags/tag1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164.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1.69,&quot;top&quot;:1.69,&quot;right&quot;:1.69,&quot;bottom&quot;:1.69},&quot;edge&quot;:{&quot;left&quot;:true,&quot;top&quot;:true,&quot;right&quot;:true,&quot;bottom&quot;:true},&quot;backgroundInfo&quot;:[{&quot;type&quot;:&quot;general&quot;,&quot;left&quot;:0.0,&quot;top&quot;:0.0,&quot;right&quot;:0.0,&quot;bottom&quot;:0.0,&quot;leftAbs&quot;:false,&quot;topAbs&quot;:false,&quot;rightAbs&quot;:false,&quot;bottomAbs&quot;:false}]}"/>
  <p:tag name="KSO_WM_SLIDE_BACKGROUND" val="[&quot;general&quot;]"/>
  <p:tag name="KSO_WM_SLIDE_RATIO" val="1.777778"/>
  <p:tag name="KSO_WM_TEMPLATE_SUBCATEGORY" val="0"/>
  <p:tag name="KSO_WM_SLIDE_TYPE" val="text"/>
  <p:tag name="KSO_WM_SLIDE_SUBTYPE" val="diag"/>
  <p:tag name="KSO_WM_SLIDE_ITEM_CNT" val="4"/>
  <p:tag name="KSO_WM_SLIDE_INDEX" val="38"/>
  <p:tag name="KSO_WM_SLIDE_SIZE" val="831.488*365.572"/>
  <p:tag name="KSO_WM_SLIDE_POSITION" val="64.2556*123.968"/>
  <p:tag name="KSO_WM_DIAGRAM_GROUP_CODE" val="r1-1"/>
  <p:tag name="KSO_WM_SLIDE_DIAGTYPE" val="r"/>
  <p:tag name="KSO_WM_TAG_VERSION" val="1.0"/>
  <p:tag name="KSO_WM_BEAUTIFY_FLAG" val="#wm#"/>
  <p:tag name="KSO_WM_SLIDE_LAYOUT" val="a_r"/>
  <p:tag name="KSO_WM_SLIDE_LAYOUT_CNT" val="1_1"/>
  <p:tag name="KSO_WM_TEMPLATE_MASTER_TYPE" val="1"/>
  <p:tag name="KSO_WM_TEMPLATE_COLOR_TYPE" val="1"/>
  <p:tag name="KSO_WM_TEMPLATE_CATEGORY" val="custom"/>
  <p:tag name="KSO_WM_TEMPLATE_INDEX" val="20204438"/>
  <p:tag name="KSO_WM_SLIDE_ID" val="custom20204438_38"/>
  <p:tag name="KSO_WM_SPECIAL_SOURCE" val="bdnull"/>
</p:tagLst>
</file>

<file path=ppt/tags/tag1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38*a*1"/>
  <p:tag name="KSO_WM_DIAGRAM_GROUP_CODE" val="r1-1"/>
  <p:tag name="KSO_WM_UNIT_DIAGRAM_CONTRAST_TITLE_CNT" val="2"/>
  <p:tag name="KSO_WM_UNIT_DIAGRAM_DIMENSION_TITLE_CNT" val="2"/>
  <p:tag name="KSO_WM_UNIT_ISNUMDGMTITLE" val="0"/>
  <p:tag name="KSO_WM_UNIT_TEXT_FILL_FORE_SCHEMECOLOR_INDEX" val="13"/>
  <p:tag name="KSO_WM_UNIT_TEXT_FILL_TYPE" val="1"/>
  <p:tag name="KSO_WM_UNIT_USESOURCEFORMAT_APPLY" val="1"/>
</p:tagLst>
</file>

<file path=ppt/tags/tag1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1"/>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i*1_1"/>
  <p:tag name="KSO_WM_UNIT_LINE_FORE_SCHEMECOLOR_INDEX" val="10"/>
  <p:tag name="KSO_WM_UNIT_LINE_FILL_TYPE" val="2"/>
  <p:tag name="KSO_WM_UNIT_TEXT_FILL_FORE_SCHEMECOLOR_INDEX" val="2"/>
  <p:tag name="KSO_WM_UNIT_TEXT_FILL_TYPE" val="1"/>
  <p:tag name="KSO_WM_UNIT_USESOURCEFORMAT_APPLY" val="1"/>
</p:tagLst>
</file>

<file path=ppt/tags/tag1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2"/>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i*1_2"/>
  <p:tag name="KSO_WM_UNIT_LINE_FORE_SCHEMECOLOR_INDEX" val="5"/>
  <p:tag name="KSO_WM_UNIT_LINE_FILL_TYPE" val="2"/>
  <p:tag name="KSO_WM_UNIT_TEXT_FILL_FORE_SCHEMECOLOR_INDEX" val="2"/>
  <p:tag name="KSO_WM_UNIT_TEXT_FILL_TYPE" val="1"/>
  <p:tag name="KSO_WM_UNIT_USESOURCEFORMAT_APPLY" val="1"/>
</p:tagLst>
</file>

<file path=ppt/tags/tag168.xml><?xml version="1.0" encoding="utf-8"?>
<p:tagLst xmlns:a="http://schemas.openxmlformats.org/drawingml/2006/main" xmlns:r="http://schemas.openxmlformats.org/officeDocument/2006/relationships" xmlns:p="http://schemas.openxmlformats.org/presentationml/2006/main">
  <p:tag name="KSO_WM_UNIT_PRESET_TEXT" val="添加标题"/>
  <p:tag name="KSO_WM_UNIT_NOCLEAR" val="0"/>
  <p:tag name="KSO_WM_UNIT_VALUE" val="4"/>
  <p:tag name="KSO_WM_UNIT_HIGHLIGHT" val="0"/>
  <p:tag name="KSO_WM_UNIT_COMPATIBLE" val="0"/>
  <p:tag name="KSO_WM_UNIT_DIAGRAM_ISNUMVISUAL" val="0"/>
  <p:tag name="KSO_WM_UNIT_DIAGRAM_ISREFERUNIT" val="0"/>
  <p:tag name="KSO_WM_DIAGRAM_GROUP_CODE" val="r1-1"/>
  <p:tag name="KSO_WM_UNIT_TYPE" val="r_t"/>
  <p:tag name="KSO_WM_UNIT_INDEX" val="1_1"/>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t*1_1"/>
  <p:tag name="KSO_WM_UNIT_TEXT_FILL_FORE_SCHEMECOLOR_INDEX" val="5"/>
  <p:tag name="KSO_WM_UNIT_TEXT_FILL_TYPE" val="1"/>
  <p:tag name="KSO_WM_UNIT_USESOURCEFORMAT_APPLY" val="1"/>
</p:tagLst>
</file>

<file path=ppt/tags/tag169.xml><?xml version="1.0" encoding="utf-8"?>
<p:tagLst xmlns:a="http://schemas.openxmlformats.org/drawingml/2006/main" xmlns:r="http://schemas.openxmlformats.org/officeDocument/2006/relationships" xmlns:p="http://schemas.openxmlformats.org/presentationml/2006/main">
  <p:tag name="KSO_WM_UNIT_PRESET_TEXT" val="添加标题"/>
  <p:tag name="KSO_WM_UNIT_NOCLEAR" val="0"/>
  <p:tag name="KSO_WM_UNIT_VALUE" val="4"/>
  <p:tag name="KSO_WM_UNIT_HIGHLIGHT" val="0"/>
  <p:tag name="KSO_WM_UNIT_COMPATIBLE" val="0"/>
  <p:tag name="KSO_WM_UNIT_DIAGRAM_ISNUMVISUAL" val="0"/>
  <p:tag name="KSO_WM_UNIT_DIAGRAM_ISREFERUNIT" val="0"/>
  <p:tag name="KSO_WM_DIAGRAM_GROUP_CODE" val="r1-1"/>
  <p:tag name="KSO_WM_UNIT_TYPE" val="r_t"/>
  <p:tag name="KSO_WM_UNIT_INDEX" val="1_2"/>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t*1_2"/>
  <p:tag name="KSO_WM_UNIT_TEXT_FILL_FORE_SCHEMECOLOR_INDEX" val="10"/>
  <p:tag name="KSO_WM_UNIT_TEXT_FILL_TYPE" val="1"/>
  <p:tag name="KSO_WM_UNIT_USESOURCEFORMAT_APPLY"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1"/>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v*1_1"/>
  <p:tag name="KSO_WM_UNIT_TEXT_FILL_FORE_SCHEMECOLOR_INDEX" val="13"/>
  <p:tag name="KSO_WM_UNIT_TEXT_FILL_TYPE" val="1"/>
  <p:tag name="KSO_WM_UNIT_USESOURCEFORMAT_APPLY" val="1"/>
</p:tagLst>
</file>

<file path=ppt/tags/tag171.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2"/>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v*1_2"/>
  <p:tag name="KSO_WM_UNIT_TEXT_FILL_FORE_SCHEMECOLOR_INDEX" val="13"/>
  <p:tag name="KSO_WM_UNIT_TEXT_FILL_TYPE" val="1"/>
  <p:tag name="KSO_WM_UNIT_USESOURCEFORMAT_APPLY" val="1"/>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4"/>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i*1_4"/>
  <p:tag name="KSO_WM_UNIT_FILL_FORE_SCHEMECOLOR_INDEX" val="10"/>
  <p:tag name="KSO_WM_UNIT_FILL_TYPE" val="1"/>
  <p:tag name="KSO_WM_UNIT_TEXT_FILL_FORE_SCHEMECOLOR_INDEX" val="13"/>
  <p:tag name="KSO_WM_UNIT_TEXT_FILL_TYPE" val="1"/>
  <p:tag name="KSO_WM_UNIT_USESOURCEFORMAT_APPLY" val="1"/>
</p:tagLst>
</file>

<file path=ppt/tags/tag173.xml><?xml version="1.0" encoding="utf-8"?>
<p:tagLst xmlns:a="http://schemas.openxmlformats.org/drawingml/2006/main" xmlns:r="http://schemas.openxmlformats.org/officeDocument/2006/relationships" xmlns:p="http://schemas.openxmlformats.org/presentationml/2006/main">
  <p:tag name="KSO_WM_UNIT_VALUE" val="40*40"/>
  <p:tag name="KSO_WM_UNIT_HIGHLIGHT" val="0"/>
  <p:tag name="KSO_WM_UNIT_COMPATIBLE" val="0"/>
  <p:tag name="KSO_WM_UNIT_DIAGRAM_ISNUMVISUAL" val="0"/>
  <p:tag name="KSO_WM_UNIT_DIAGRAM_ISREFERUNIT" val="0"/>
  <p:tag name="KSO_WM_DIAGRAM_GROUP_CODE" val="r1-1"/>
  <p:tag name="KSO_WM_UNIT_TYPE" val="r_x"/>
  <p:tag name="KSO_WM_UNIT_INDEX" val="1_2"/>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x*1_2"/>
  <p:tag name="KSO_WM_UNIT_FILL_FORE_SCHEMECOLOR_INDEX" val="14"/>
  <p:tag name="KSO_WM_UNIT_FILL_TYPE" val="1"/>
  <p:tag name="KSO_WM_UNIT_TEXT_FILL_FORE_SCHEMECOLOR_INDEX" val="13"/>
  <p:tag name="KSO_WM_UNIT_TEXT_FILL_TYPE" val="1"/>
  <p:tag name="KSO_WM_UNIT_USESOURCEFORMAT_APPLY" val="1"/>
</p:tagLst>
</file>

<file path=ppt/tags/tag174.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3"/>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v*1_3"/>
  <p:tag name="KSO_WM_UNIT_TEXT_FILL_FORE_SCHEMECOLOR_INDEX" val="13"/>
  <p:tag name="KSO_WM_UNIT_TEXT_FILL_TYPE" val="1"/>
  <p:tag name="KSO_WM_UNIT_USESOURCEFORMAT_APPLY" val="1"/>
</p:tagLst>
</file>

<file path=ppt/tags/tag1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6"/>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i*1_6"/>
  <p:tag name="KSO_WM_UNIT_FILL_FORE_SCHEMECOLOR_INDEX" val="10"/>
  <p:tag name="KSO_WM_UNIT_FILL_TYPE" val="1"/>
  <p:tag name="KSO_WM_UNIT_TEXT_FILL_FORE_SCHEMECOLOR_INDEX" val="13"/>
  <p:tag name="KSO_WM_UNIT_TEXT_FILL_TYPE" val="1"/>
  <p:tag name="KSO_WM_UNIT_USESOURCEFORMAT_APPLY" val="1"/>
</p:tagLst>
</file>

<file path=ppt/tags/tag176.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4"/>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v*1_4"/>
  <p:tag name="KSO_WM_UNIT_TEXT_FILL_FORE_SCHEMECOLOR_INDEX" val="13"/>
  <p:tag name="KSO_WM_UNIT_TEXT_FILL_TYPE" val="1"/>
  <p:tag name="KSO_WM_UNIT_USESOURCEFORMAT_APPLY" val="1"/>
</p:tagLst>
</file>

<file path=ppt/tags/tag177.xml><?xml version="1.0" encoding="utf-8"?>
<p:tagLst xmlns:a="http://schemas.openxmlformats.org/drawingml/2006/main" xmlns:r="http://schemas.openxmlformats.org/officeDocument/2006/relationships" xmlns:p="http://schemas.openxmlformats.org/presentationml/2006/main">
  <p:tag name="KSO_WM_UNIT_VALUE" val="40*40"/>
  <p:tag name="KSO_WM_UNIT_HIGHLIGHT" val="0"/>
  <p:tag name="KSO_WM_UNIT_COMPATIBLE" val="0"/>
  <p:tag name="KSO_WM_UNIT_DIAGRAM_ISNUMVISUAL" val="0"/>
  <p:tag name="KSO_WM_UNIT_DIAGRAM_ISREFERUNIT" val="0"/>
  <p:tag name="KSO_WM_DIAGRAM_GROUP_CODE" val="r1-1"/>
  <p:tag name="KSO_WM_UNIT_TYPE" val="r_x"/>
  <p:tag name="KSO_WM_UNIT_INDEX" val="1_4"/>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x*1_4"/>
  <p:tag name="KSO_WM_UNIT_FILL_FORE_SCHEMECOLOR_INDEX" val="14"/>
  <p:tag name="KSO_WM_UNIT_FILL_TYPE" val="1"/>
  <p:tag name="KSO_WM_UNIT_TEXT_FILL_FORE_SCHEMECOLOR_INDEX" val="13"/>
  <p:tag name="KSO_WM_UNIT_TEXT_FILL_TYPE" val="1"/>
  <p:tag name="KSO_WM_UNIT_USESOURCEFORMAT_APPLY" val="1"/>
</p:tagLst>
</file>

<file path=ppt/tags/tag1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3"/>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i*1_3"/>
  <p:tag name="KSO_WM_UNIT_FILL_FORE_SCHEMECOLOR_INDEX" val="5"/>
  <p:tag name="KSO_WM_UNIT_FILL_TYPE" val="1"/>
  <p:tag name="KSO_WM_UNIT_TEXT_FILL_FORE_SCHEMECOLOR_INDEX" val="13"/>
  <p:tag name="KSO_WM_UNIT_TEXT_FILL_TYPE" val="1"/>
  <p:tag name="KSO_WM_UNIT_USESOURCEFORMAT_APPLY" val="1"/>
</p:tagLst>
</file>

<file path=ppt/tags/tag179.xml><?xml version="1.0" encoding="utf-8"?>
<p:tagLst xmlns:a="http://schemas.openxmlformats.org/drawingml/2006/main" xmlns:r="http://schemas.openxmlformats.org/officeDocument/2006/relationships" xmlns:p="http://schemas.openxmlformats.org/presentationml/2006/main">
  <p:tag name="KSO_WM_UNIT_VALUE" val="40*48"/>
  <p:tag name="KSO_WM_UNIT_HIGHLIGHT" val="0"/>
  <p:tag name="KSO_WM_UNIT_COMPATIBLE" val="0"/>
  <p:tag name="KSO_WM_UNIT_DIAGRAM_ISNUMVISUAL" val="0"/>
  <p:tag name="KSO_WM_UNIT_DIAGRAM_ISREFERUNIT" val="0"/>
  <p:tag name="KSO_WM_DIAGRAM_GROUP_CODE" val="r1-1"/>
  <p:tag name="KSO_WM_UNIT_TYPE" val="r_x"/>
  <p:tag name="KSO_WM_UNIT_INDEX" val="1_1"/>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x*1_1"/>
  <p:tag name="KSO_WM_UNIT_FILL_FORE_SCHEMECOLOR_INDEX" val="14"/>
  <p:tag name="KSO_WM_UNIT_FILL_TYPE" val="1"/>
  <p:tag name="KSO_WM_UNIT_TEXT_FILL_FORE_SCHEMECOLOR_INDEX" val="13"/>
  <p:tag name="KSO_WM_UNIT_TEXT_FILL_TYPE" val="1"/>
  <p:tag name="KSO_WM_UNIT_USESOURCEFORMAT_APPLY" val="1"/>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3"/>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i*1_3"/>
  <p:tag name="KSO_WM_UNIT_FILL_FORE_SCHEMECOLOR_INDEX" val="5"/>
  <p:tag name="KSO_WM_UNIT_FILL_TYPE" val="1"/>
  <p:tag name="KSO_WM_UNIT_TEXT_FILL_FORE_SCHEMECOLOR_INDEX" val="13"/>
  <p:tag name="KSO_WM_UNIT_TEXT_FILL_TYPE" val="1"/>
  <p:tag name="KSO_WM_UNIT_USESOURCEFORMAT_APPLY" val="1"/>
</p:tagLst>
</file>

<file path=ppt/tags/tag181.xml><?xml version="1.0" encoding="utf-8"?>
<p:tagLst xmlns:a="http://schemas.openxmlformats.org/drawingml/2006/main" xmlns:r="http://schemas.openxmlformats.org/officeDocument/2006/relationships" xmlns:p="http://schemas.openxmlformats.org/presentationml/2006/main">
  <p:tag name="KSO_WM_UNIT_VALUE" val="40*48"/>
  <p:tag name="KSO_WM_UNIT_HIGHLIGHT" val="0"/>
  <p:tag name="KSO_WM_UNIT_COMPATIBLE" val="0"/>
  <p:tag name="KSO_WM_UNIT_DIAGRAM_ISNUMVISUAL" val="0"/>
  <p:tag name="KSO_WM_UNIT_DIAGRAM_ISREFERUNIT" val="0"/>
  <p:tag name="KSO_WM_DIAGRAM_GROUP_CODE" val="r1-1"/>
  <p:tag name="KSO_WM_UNIT_TYPE" val="r_x"/>
  <p:tag name="KSO_WM_UNIT_INDEX" val="1_1"/>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x*1_1"/>
  <p:tag name="KSO_WM_UNIT_FILL_FORE_SCHEMECOLOR_INDEX" val="14"/>
  <p:tag name="KSO_WM_UNIT_FILL_TYPE" val="1"/>
  <p:tag name="KSO_WM_UNIT_TEXT_FILL_FORE_SCHEMECOLOR_INDEX" val="13"/>
  <p:tag name="KSO_WM_UNIT_TEXT_FILL_TYPE" val="1"/>
  <p:tag name="KSO_WM_UNIT_USESOURCEFORMAT_APPLY" val="1"/>
</p:tagLst>
</file>

<file path=ppt/tags/tag182.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4"/>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v*1_4"/>
  <p:tag name="KSO_WM_UNIT_TEXT_FILL_FORE_SCHEMECOLOR_INDEX" val="13"/>
  <p:tag name="KSO_WM_UNIT_TEXT_FILL_TYPE" val="1"/>
  <p:tag name="KSO_WM_UNIT_USESOURCEFORMAT_APPLY" val="1"/>
</p:tagLst>
</file>

<file path=ppt/tags/tag183.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4"/>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v*1_4"/>
  <p:tag name="KSO_WM_UNIT_TEXT_FILL_FORE_SCHEMECOLOR_INDEX" val="13"/>
  <p:tag name="KSO_WM_UNIT_TEXT_FILL_TYPE" val="1"/>
  <p:tag name="KSO_WM_UNIT_USESOURCEFORMAT_APPLY" val="1"/>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1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NOCLEAR" val="0"/>
  <p:tag name="KSO_WM_UNIT_VALUE" val="636"/>
  <p:tag name="KSO_WM_UNIT_TYPE" val="f"/>
  <p:tag name="KSO_WM_UNIT_INDEX" val="1"/>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TEMPLATE_CATEGORY" val="custom"/>
  <p:tag name="KSO_WM_TEMPLATE_INDEX" val="20204438"/>
  <p:tag name="KSO_WM_UNIT_ID" val="custom20204438_8*f*1"/>
  <p:tag name="KSO_WM_UNIT_SUBTYPE" val="a"/>
</p:tagLst>
</file>

<file path=ppt/tags/tag1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1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NOCLEAR" val="0"/>
  <p:tag name="KSO_WM_UNIT_VALUE" val="636"/>
  <p:tag name="KSO_WM_UNIT_TYPE" val="f"/>
  <p:tag name="KSO_WM_UNIT_INDEX" val="1"/>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TEMPLATE_CATEGORY" val="custom"/>
  <p:tag name="KSO_WM_TEMPLATE_INDEX" val="20204438"/>
  <p:tag name="KSO_WM_UNIT_ID" val="custom20204438_8*f*1"/>
  <p:tag name="KSO_WM_UNIT_SUBTYPE" val="a"/>
</p:tagLst>
</file>

<file path=ppt/tags/tag1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191.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SUBTYPE" val="a"/>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明了。"/>
  <p:tag name="KSO_WM_UNIT_NOCLEAR" val="0"/>
  <p:tag name="KSO_WM_UNIT_VALUE" val="210"/>
  <p:tag name="KSO_WM_UNIT_HIGHLIGHT" val="0"/>
  <p:tag name="KSO_WM_UNIT_COMPATIBLE" val="0"/>
  <p:tag name="KSO_WM_UNIT_DIAGRAM_ISNUMVISUAL" val="0"/>
  <p:tag name="KSO_WM_UNIT_DIAGRAM_ISREFERUNIT" val="0"/>
  <p:tag name="KSO_WM_DIAGRAM_GROUP_CODE" val="l1-3"/>
  <p:tag name="KSO_WM_UNIT_TYPE" val="l_h_f"/>
  <p:tag name="KSO_WM_UNIT_INDEX" val="1_1_1"/>
  <p:tag name="KSO_WM_UNIT_ID" val="custom20204438_10*l_h_f*1_1_1"/>
  <p:tag name="KSO_WM_TEMPLATE_CATEGORY" val="custom"/>
  <p:tag name="KSO_WM_TEMPLATE_INDEX" val="20204438"/>
  <p:tag name="KSO_WM_UNIT_LAYERLEVEL" val="1_1_1"/>
  <p:tag name="KSO_WM_TAG_VERSION" val="1.0"/>
  <p:tag name="KSO_WM_BEAUTIFY_FLAG" val=""/>
  <p:tag name="KSO_WM_UNIT_TEXT_FILL_FORE_SCHEMECOLOR_INDEX" val="13"/>
  <p:tag name="KSO_WM_UNIT_TEXT_FILL_TYPE" val="1"/>
  <p:tag name="KSO_WM_UNIT_USESOURCEFORMAT_APPLY" val="1"/>
</p:tagLst>
</file>

<file path=ppt/tags/tag192.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9"/>
  <p:tag name="KSO_WM_UNIT_HIGHLIGHT" val="0"/>
  <p:tag name="KSO_WM_UNIT_COMPATIBLE" val="0"/>
  <p:tag name="KSO_WM_UNIT_DIAGRAM_ISNUMVISUAL" val="0"/>
  <p:tag name="KSO_WM_UNIT_DIAGRAM_ISREFERUNIT" val="0"/>
  <p:tag name="KSO_WM_DIAGRAM_GROUP_CODE" val="l1-3"/>
  <p:tag name="KSO_WM_UNIT_TYPE" val="l_h_a"/>
  <p:tag name="KSO_WM_UNIT_INDEX" val="1_1_1"/>
  <p:tag name="KSO_WM_UNIT_ID" val="custom20204438_10*l_h_a*1_1_1"/>
  <p:tag name="KSO_WM_TEMPLATE_CATEGORY" val="custom"/>
  <p:tag name="KSO_WM_TEMPLATE_INDEX" val="20204438"/>
  <p:tag name="KSO_WM_UNIT_LAYERLEVEL" val="1_1_1"/>
  <p:tag name="KSO_WM_TAG_VERSION" val="1.0"/>
  <p:tag name="KSO_WM_BEAUTIFY_FLAG" val=""/>
  <p:tag name="KSO_WM_UNIT_TEXT_FILL_FORE_SCHEMECOLOR_INDEX" val="13"/>
  <p:tag name="KSO_WM_UNIT_TEXT_FILL_TYPE" val="1"/>
  <p:tag name="KSO_WM_UNIT_USESOURCEFORMAT_APPLY" val="1"/>
</p:tagLst>
</file>

<file path=ppt/tags/tag193.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3"/>
  <p:tag name="KSO_WM_UNIT_TYPE" val="l_h_i"/>
  <p:tag name="KSO_WM_UNIT_INDEX" val="1_1_1"/>
  <p:tag name="KSO_WM_UNIT_ID" val="custom20204438_10*l_h_i*1_1_1"/>
  <p:tag name="KSO_WM_TEMPLATE_CATEGORY" val="custom"/>
  <p:tag name="KSO_WM_TEMPLATE_INDEX" val="20204438"/>
  <p:tag name="KSO_WM_UNIT_LAYERLEVEL" val="1_1_1"/>
  <p:tag name="KSO_WM_TAG_VERSION" val="1.0"/>
  <p:tag name="KSO_WM_BEAUTIFY_FLAG" val=""/>
  <p:tag name="KSO_WM_UNIT_FILL_FORE_SCHEMECOLOR_INDEX" val="5"/>
  <p:tag name="KSO_WM_UNIT_FILL_TYPE" val="1"/>
  <p:tag name="KSO_WM_UNIT_TEXT_FILL_FORE_SCHEMECOLOR_INDEX" val="2"/>
  <p:tag name="KSO_WM_UNIT_TEXT_FILL_TYPE" val="1"/>
  <p:tag name="KSO_WM_UNIT_USESOURCEFORMAT_APPLY" val="1"/>
</p:tagLst>
</file>

<file path=ppt/tags/tag194.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SUBTYPE" val="a"/>
  <p:tag name="KSO_WM_UNIT_PRESET_TEXT" val="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明了。"/>
  <p:tag name="KSO_WM_UNIT_NOCLEAR" val="0"/>
  <p:tag name="KSO_WM_UNIT_VALUE" val="210"/>
  <p:tag name="KSO_WM_UNIT_HIGHLIGHT" val="0"/>
  <p:tag name="KSO_WM_UNIT_COMPATIBLE" val="0"/>
  <p:tag name="KSO_WM_UNIT_DIAGRAM_ISNUMVISUAL" val="0"/>
  <p:tag name="KSO_WM_UNIT_DIAGRAM_ISREFERUNIT" val="0"/>
  <p:tag name="KSO_WM_DIAGRAM_GROUP_CODE" val="l1-3"/>
  <p:tag name="KSO_WM_UNIT_TYPE" val="l_h_f"/>
  <p:tag name="KSO_WM_UNIT_INDEX" val="1_2_1"/>
  <p:tag name="KSO_WM_UNIT_ID" val="custom20204438_10*l_h_f*1_2_1"/>
  <p:tag name="KSO_WM_TEMPLATE_CATEGORY" val="custom"/>
  <p:tag name="KSO_WM_TEMPLATE_INDEX" val="20204438"/>
  <p:tag name="KSO_WM_UNIT_LAYERLEVEL" val="1_1_1"/>
  <p:tag name="KSO_WM_TAG_VERSION" val="1.0"/>
  <p:tag name="KSO_WM_BEAUTIFY_FLAG" val=""/>
  <p:tag name="KSO_WM_UNIT_TEXT_FILL_FORE_SCHEMECOLOR_INDEX" val="13"/>
  <p:tag name="KSO_WM_UNIT_TEXT_FILL_TYPE" val="1"/>
  <p:tag name="KSO_WM_UNIT_USESOURCEFORMAT_APPLY" val="1"/>
</p:tagLst>
</file>

<file path=ppt/tags/tag195.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9"/>
  <p:tag name="KSO_WM_UNIT_HIGHLIGHT" val="0"/>
  <p:tag name="KSO_WM_UNIT_COMPATIBLE" val="0"/>
  <p:tag name="KSO_WM_UNIT_DIAGRAM_ISNUMVISUAL" val="0"/>
  <p:tag name="KSO_WM_UNIT_DIAGRAM_ISREFERUNIT" val="0"/>
  <p:tag name="KSO_WM_DIAGRAM_GROUP_CODE" val="l1-3"/>
  <p:tag name="KSO_WM_UNIT_TYPE" val="l_h_a"/>
  <p:tag name="KSO_WM_UNIT_INDEX" val="1_2_1"/>
  <p:tag name="KSO_WM_UNIT_ID" val="custom20204438_10*l_h_a*1_2_1"/>
  <p:tag name="KSO_WM_TEMPLATE_CATEGORY" val="custom"/>
  <p:tag name="KSO_WM_TEMPLATE_INDEX" val="20204438"/>
  <p:tag name="KSO_WM_UNIT_LAYERLEVEL" val="1_1_1"/>
  <p:tag name="KSO_WM_TAG_VERSION" val="1.0"/>
  <p:tag name="KSO_WM_BEAUTIFY_FLAG" val=""/>
  <p:tag name="KSO_WM_UNIT_TEXT_FILL_FORE_SCHEMECOLOR_INDEX" val="13"/>
  <p:tag name="KSO_WM_UNIT_TEXT_FILL_TYPE" val="1"/>
  <p:tag name="KSO_WM_UNIT_USESOURCEFORMAT_APPLY" val="1"/>
</p:tagLst>
</file>

<file path=ppt/tags/tag196.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3"/>
  <p:tag name="KSO_WM_UNIT_TYPE" val="l_h_i"/>
  <p:tag name="KSO_WM_UNIT_INDEX" val="1_2_1"/>
  <p:tag name="KSO_WM_UNIT_ID" val="custom20204438_10*l_h_i*1_2_1"/>
  <p:tag name="KSO_WM_TEMPLATE_CATEGORY" val="custom"/>
  <p:tag name="KSO_WM_TEMPLATE_INDEX" val="20204438"/>
  <p:tag name="KSO_WM_UNIT_LAYERLEVEL" val="1_1_1"/>
  <p:tag name="KSO_WM_TAG_VERSION" val="1.0"/>
  <p:tag name="KSO_WM_BEAUTIFY_FLAG" val=""/>
  <p:tag name="KSO_WM_UNIT_FILL_FORE_SCHEMECOLOR_INDEX" val="5"/>
  <p:tag name="KSO_WM_UNIT_FILL_TYPE" val="1"/>
  <p:tag name="KSO_WM_UNIT_TEXT_FILL_FORE_SCHEMECOLOR_INDEX" val="14"/>
  <p:tag name="KSO_WM_UNIT_TEXT_FILL_TYPE" val="1"/>
  <p:tag name="KSO_WM_UNIT_USESOURCEFORMAT_APPLY" val="1"/>
</p:tagLst>
</file>

<file path=ppt/tags/tag1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198.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3"/>
  <p:tag name="KSO_WM_UNIT_TYPE" val="l_h_z"/>
  <p:tag name="KSO_WM_UNIT_INDEX" val="1_2_1"/>
  <p:tag name="KSO_WM_UNIT_ID" val="custom20204438_10*l_h_z*1_2_1"/>
  <p:tag name="KSO_WM_TEMPLATE_CATEGORY" val="custom"/>
  <p:tag name="KSO_WM_TEMPLATE_INDEX" val="20204438"/>
  <p:tag name="KSO_WM_UNIT_LAYERLEVEL" val="1_1_1"/>
  <p:tag name="KSO_WM_TAG_VERSION" val="1.0"/>
  <p:tag name="KSO_WM_BEAUTIFY_FLAG" val=""/>
  <p:tag name="KSO_WM_UNIT_LINE_FORE_SCHEMECOLOR_INDEX" val="14"/>
  <p:tag name="KSO_WM_UNIT_LINE_FILL_TYPE" val="2"/>
  <p:tag name="KSO_WM_UNIT_USESOURCEFORMAT_APPLY" val="1"/>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3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NOCLEAR" val="0"/>
  <p:tag name="KSO_WM_UNIT_VALUE" val="636"/>
  <p:tag name="KSO_WM_UNIT_TYPE" val="f"/>
  <p:tag name="KSO_WM_UNIT_INDEX" val="1"/>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TEMPLATE_CATEGORY" val="custom"/>
  <p:tag name="KSO_WM_TEMPLATE_INDEX" val="20204438"/>
  <p:tag name="KSO_WM_UNIT_ID" val="custom20204438_8*f*1"/>
  <p:tag name="KSO_WM_UNIT_SUBTYPE" val="a"/>
</p:tagLst>
</file>

<file path=ppt/tags/tag2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2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NOCLEAR" val="0"/>
  <p:tag name="KSO_WM_UNIT_VALUE" val="636"/>
  <p:tag name="KSO_WM_UNIT_TYPE" val="f"/>
  <p:tag name="KSO_WM_UNIT_INDEX" val="1"/>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TEMPLATE_CATEGORY" val="custom"/>
  <p:tag name="KSO_WM_TEMPLATE_INDEX" val="20204438"/>
  <p:tag name="KSO_WM_UNIT_ID" val="custom20204438_8*f*1"/>
  <p:tag name="KSO_WM_UNIT_SUBTYPE" val="a"/>
</p:tagLst>
</file>

<file path=ppt/tags/tag2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wm#"/>
  <p:tag name="KSO_WM_TEMPLATE_SUBCATEGORY" val="0"/>
  <p:tag name="KSO_WM_SLIDE_ITEM_CNT" val="0"/>
  <p:tag name="KSO_WM_SLIDE_INDEX" val="8"/>
  <p:tag name="KSO_WM_TAG_VERSION" val="1.0"/>
  <p:tag name="KSO_WM_SLIDE_TYPE" val="text"/>
  <p:tag name="KSO_WM_SLIDE_SUBTYPE" val="pureTxt"/>
  <p:tag name="KSO_WM_SLIDE_SIZE" val="863*444"/>
  <p:tag name="KSO_WM_SLIDE_POSITION" val="47*47"/>
  <p:tag name="KSO_WM_SLIDE_LAYOUT" val="a_f"/>
  <p:tag name="KSO_WM_SLIDE_LAYOUT_CNT" val="1_1"/>
  <p:tag name="KSO_WM_TEMPLATE_MASTER_TYPE" val="1"/>
  <p:tag name="KSO_WM_TEMPLATE_COLOR_TYPE" val="1"/>
  <p:tag name="KSO_WM_TEMPLATE_CATEGORY" val="custom"/>
  <p:tag name="KSO_WM_TEMPLATE_INDEX" val="20204438"/>
  <p:tag name="KSO_WM_SLIDE_ID" val="custom20204438_8"/>
  <p:tag name="KSO_WM_SPECIAL_SOURCE" val="bdnull"/>
</p:tagLst>
</file>

<file path=ppt/tags/tag2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NOCLEAR" val="0"/>
  <p:tag name="KSO_WM_UNIT_VALUE" val="636"/>
  <p:tag name="KSO_WM_UNIT_TYPE" val="f"/>
  <p:tag name="KSO_WM_UNIT_INDEX" val="1"/>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10;单击此处输入你的正文，文字是您思想的提炼，为了最终演示发布的良好效果，请尽量言简意赅的阐述观点；根据需要可酌情增减文字，以便观者可以准确理解您所传达的信息。&#10;您的正文已经简明扼要，字字珠玑，但信息却错综复杂，需要用更多的文字来表述；但请您尽可能提炼思想的精髓，否则容易造成观者的阅读压力，适得其反。正如我们都希望改变世界，希望给人带去光明，但更多时候只需播下一颗种子，自然有微光照拂，雨露滋养。恰如其分的表达观点，往往可以事半功倍。"/>
  <p:tag name="KSO_WM_TEMPLATE_CATEGORY" val="custom"/>
  <p:tag name="KSO_WM_TEMPLATE_INDEX" val="20204438"/>
  <p:tag name="KSO_WM_UNIT_ID" val="custom20204438_8*f*1"/>
  <p:tag name="KSO_WM_UNIT_SUBTYPE" val="a"/>
</p:tagLst>
</file>

<file path=ppt/tags/tag2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8*a*1"/>
  <p:tag name="KSO_WM_UNIT_ISNUMDGMTITLE" val="0"/>
</p:tagLst>
</file>

<file path=ppt/tags/tag208.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1.69,&quot;top&quot;:1.69,&quot;right&quot;:1.69,&quot;bottom&quot;:1.69},&quot;edge&quot;:{&quot;left&quot;:true,&quot;top&quot;:true,&quot;right&quot;:true,&quot;bottom&quot;:true},&quot;backgroundInfo&quot;:[{&quot;type&quot;:&quot;general&quot;,&quot;left&quot;:0.0,&quot;top&quot;:0.0,&quot;right&quot;:0.0,&quot;bottom&quot;:0.0,&quot;leftAbs&quot;:false,&quot;topAbs&quot;:false,&quot;rightAbs&quot;:false,&quot;bottomAbs&quot;:false}]}"/>
  <p:tag name="KSO_WM_SLIDE_BACKGROUND" val="[&quot;general&quot;]"/>
  <p:tag name="KSO_WM_SLIDE_RATIO" val="1.777778"/>
  <p:tag name="KSO_WM_TEMPLATE_SUBCATEGORY" val="0"/>
  <p:tag name="KSO_WM_SLIDE_TYPE" val="text"/>
  <p:tag name="KSO_WM_SLIDE_SUBTYPE" val="diag"/>
  <p:tag name="KSO_WM_SLIDE_ITEM_CNT" val="4"/>
  <p:tag name="KSO_WM_SLIDE_INDEX" val="38"/>
  <p:tag name="KSO_WM_SLIDE_SIZE" val="831.488*365.572"/>
  <p:tag name="KSO_WM_SLIDE_POSITION" val="64.2556*123.968"/>
  <p:tag name="KSO_WM_DIAGRAM_GROUP_CODE" val="r1-1"/>
  <p:tag name="KSO_WM_SLIDE_DIAGTYPE" val="r"/>
  <p:tag name="KSO_WM_TAG_VERSION" val="1.0"/>
  <p:tag name="KSO_WM_BEAUTIFY_FLAG" val="#wm#"/>
  <p:tag name="KSO_WM_SLIDE_LAYOUT" val="a_r"/>
  <p:tag name="KSO_WM_SLIDE_LAYOUT_CNT" val="1_1"/>
  <p:tag name="KSO_WM_TEMPLATE_MASTER_TYPE" val="1"/>
  <p:tag name="KSO_WM_TEMPLATE_COLOR_TYPE" val="1"/>
  <p:tag name="KSO_WM_TEMPLATE_CATEGORY" val="custom"/>
  <p:tag name="KSO_WM_TEMPLATE_INDEX" val="20204438"/>
  <p:tag name="KSO_WM_SLIDE_ID" val="custom20204438_38"/>
  <p:tag name="KSO_WM_SPECIAL_SOURCE" val="bdnull"/>
</p:tagLst>
</file>

<file path=ppt/tags/tag2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PRESET_TEXT" val="单击此处添加大标题"/>
  <p:tag name="KSO_WM_UNIT_NOCLEAR" val="0"/>
  <p:tag name="KSO_WM_UNIT_VALUE" val="26"/>
  <p:tag name="KSO_WM_UNIT_TYPE" val="a"/>
  <p:tag name="KSO_WM_UNIT_INDEX" val="1"/>
  <p:tag name="KSO_WM_UNIT_BLOCK" val="0"/>
  <p:tag name="KSO_WM_TEMPLATE_CATEGORY" val="custom"/>
  <p:tag name="KSO_WM_TEMPLATE_INDEX" val="20204438"/>
  <p:tag name="KSO_WM_UNIT_ID" val="custom20204438_38*a*1"/>
  <p:tag name="KSO_WM_DIAGRAM_GROUP_CODE" val="r1-1"/>
  <p:tag name="KSO_WM_UNIT_DIAGRAM_CONTRAST_TITLE_CNT" val="2"/>
  <p:tag name="KSO_WM_UNIT_DIAGRAM_DIMENSION_TITLE_CNT" val="2"/>
  <p:tag name="KSO_WM_UNIT_ISNUMDGMTITLE" val="0"/>
  <p:tag name="KSO_WM_UNIT_TEXT_FILL_FORE_SCHEMECOLOR_INDEX" val="13"/>
  <p:tag name="KSO_WM_UNIT_TEXT_FILL_TYPE" val="1"/>
  <p:tag name="KSO_WM_UNIT_USESOURCEFORMAT_APPLY" val="1"/>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1"/>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i*1_1"/>
  <p:tag name="KSO_WM_UNIT_LINE_FORE_SCHEMECOLOR_INDEX" val="10"/>
  <p:tag name="KSO_WM_UNIT_LINE_FILL_TYPE" val="2"/>
  <p:tag name="KSO_WM_UNIT_TEXT_FILL_FORE_SCHEMECOLOR_INDEX" val="2"/>
  <p:tag name="KSO_WM_UNIT_TEXT_FILL_TYPE" val="1"/>
  <p:tag name="KSO_WM_UNIT_USESOURCEFORMAT_APPLY" val="1"/>
</p:tagLst>
</file>

<file path=ppt/tags/tag2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2"/>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i*1_2"/>
  <p:tag name="KSO_WM_UNIT_LINE_FORE_SCHEMECOLOR_INDEX" val="5"/>
  <p:tag name="KSO_WM_UNIT_LINE_FILL_TYPE" val="2"/>
  <p:tag name="KSO_WM_UNIT_TEXT_FILL_FORE_SCHEMECOLOR_INDEX" val="2"/>
  <p:tag name="KSO_WM_UNIT_TEXT_FILL_TYPE" val="1"/>
  <p:tag name="KSO_WM_UNIT_USESOURCEFORMAT_APPLY" val="1"/>
</p:tagLst>
</file>

<file path=ppt/tags/tag212.xml><?xml version="1.0" encoding="utf-8"?>
<p:tagLst xmlns:a="http://schemas.openxmlformats.org/drawingml/2006/main" xmlns:r="http://schemas.openxmlformats.org/officeDocument/2006/relationships" xmlns:p="http://schemas.openxmlformats.org/presentationml/2006/main">
  <p:tag name="KSO_WM_UNIT_PRESET_TEXT" val="添加标题"/>
  <p:tag name="KSO_WM_UNIT_NOCLEAR" val="0"/>
  <p:tag name="KSO_WM_UNIT_VALUE" val="4"/>
  <p:tag name="KSO_WM_UNIT_HIGHLIGHT" val="0"/>
  <p:tag name="KSO_WM_UNIT_COMPATIBLE" val="0"/>
  <p:tag name="KSO_WM_UNIT_DIAGRAM_ISNUMVISUAL" val="0"/>
  <p:tag name="KSO_WM_UNIT_DIAGRAM_ISREFERUNIT" val="0"/>
  <p:tag name="KSO_WM_DIAGRAM_GROUP_CODE" val="r1-1"/>
  <p:tag name="KSO_WM_UNIT_TYPE" val="r_t"/>
  <p:tag name="KSO_WM_UNIT_INDEX" val="1_1"/>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t*1_1"/>
  <p:tag name="KSO_WM_UNIT_TEXT_FILL_FORE_SCHEMECOLOR_INDEX" val="5"/>
  <p:tag name="KSO_WM_UNIT_TEXT_FILL_TYPE" val="1"/>
  <p:tag name="KSO_WM_UNIT_USESOURCEFORMAT_APPLY" val="1"/>
</p:tagLst>
</file>

<file path=ppt/tags/tag213.xml><?xml version="1.0" encoding="utf-8"?>
<p:tagLst xmlns:a="http://schemas.openxmlformats.org/drawingml/2006/main" xmlns:r="http://schemas.openxmlformats.org/officeDocument/2006/relationships" xmlns:p="http://schemas.openxmlformats.org/presentationml/2006/main">
  <p:tag name="KSO_WM_UNIT_PRESET_TEXT" val="添加标题"/>
  <p:tag name="KSO_WM_UNIT_NOCLEAR" val="0"/>
  <p:tag name="KSO_WM_UNIT_VALUE" val="4"/>
  <p:tag name="KSO_WM_UNIT_HIGHLIGHT" val="0"/>
  <p:tag name="KSO_WM_UNIT_COMPATIBLE" val="0"/>
  <p:tag name="KSO_WM_UNIT_DIAGRAM_ISNUMVISUAL" val="0"/>
  <p:tag name="KSO_WM_UNIT_DIAGRAM_ISREFERUNIT" val="0"/>
  <p:tag name="KSO_WM_DIAGRAM_GROUP_CODE" val="r1-1"/>
  <p:tag name="KSO_WM_UNIT_TYPE" val="r_t"/>
  <p:tag name="KSO_WM_UNIT_INDEX" val="1_2"/>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t*1_2"/>
  <p:tag name="KSO_WM_UNIT_TEXT_FILL_FORE_SCHEMECOLOR_INDEX" val="10"/>
  <p:tag name="KSO_WM_UNIT_TEXT_FILL_TYPE" val="1"/>
  <p:tag name="KSO_WM_UNIT_USESOURCEFORMAT_APPLY" val="1"/>
</p:tagLst>
</file>

<file path=ppt/tags/tag214.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1"/>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v*1_1"/>
  <p:tag name="KSO_WM_UNIT_TEXT_FILL_FORE_SCHEMECOLOR_INDEX" val="13"/>
  <p:tag name="KSO_WM_UNIT_TEXT_FILL_TYPE" val="1"/>
  <p:tag name="KSO_WM_UNIT_USESOURCEFORMAT_APPLY" val="1"/>
</p:tagLst>
</file>

<file path=ppt/tags/tag2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3"/>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i*1_3"/>
  <p:tag name="KSO_WM_UNIT_FILL_FORE_SCHEMECOLOR_INDEX" val="5"/>
  <p:tag name="KSO_WM_UNIT_FILL_TYPE" val="1"/>
  <p:tag name="KSO_WM_UNIT_TEXT_FILL_FORE_SCHEMECOLOR_INDEX" val="13"/>
  <p:tag name="KSO_WM_UNIT_TEXT_FILL_TYPE" val="1"/>
  <p:tag name="KSO_WM_UNIT_USESOURCEFORMAT_APPLY" val="1"/>
</p:tagLst>
</file>

<file path=ppt/tags/tag216.xml><?xml version="1.0" encoding="utf-8"?>
<p:tagLst xmlns:a="http://schemas.openxmlformats.org/drawingml/2006/main" xmlns:r="http://schemas.openxmlformats.org/officeDocument/2006/relationships" xmlns:p="http://schemas.openxmlformats.org/presentationml/2006/main">
  <p:tag name="KSO_WM_UNIT_VALUE" val="40*48"/>
  <p:tag name="KSO_WM_UNIT_HIGHLIGHT" val="0"/>
  <p:tag name="KSO_WM_UNIT_COMPATIBLE" val="0"/>
  <p:tag name="KSO_WM_UNIT_DIAGRAM_ISNUMVISUAL" val="0"/>
  <p:tag name="KSO_WM_UNIT_DIAGRAM_ISREFERUNIT" val="0"/>
  <p:tag name="KSO_WM_DIAGRAM_GROUP_CODE" val="r1-1"/>
  <p:tag name="KSO_WM_UNIT_TYPE" val="r_x"/>
  <p:tag name="KSO_WM_UNIT_INDEX" val="1_1"/>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x*1_1"/>
  <p:tag name="KSO_WM_UNIT_FILL_FORE_SCHEMECOLOR_INDEX" val="14"/>
  <p:tag name="KSO_WM_UNIT_FILL_TYPE" val="1"/>
  <p:tag name="KSO_WM_UNIT_TEXT_FILL_FORE_SCHEMECOLOR_INDEX" val="13"/>
  <p:tag name="KSO_WM_UNIT_TEXT_FILL_TYPE" val="1"/>
  <p:tag name="KSO_WM_UNIT_USESOURCEFORMAT_APPLY" val="1"/>
</p:tagLst>
</file>

<file path=ppt/tags/tag217.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2"/>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v*1_2"/>
  <p:tag name="KSO_WM_UNIT_TEXT_FILL_FORE_SCHEMECOLOR_INDEX" val="13"/>
  <p:tag name="KSO_WM_UNIT_TEXT_FILL_TYPE" val="1"/>
  <p:tag name="KSO_WM_UNIT_USESOURCEFORMAT_APPLY" val="1"/>
</p:tagLst>
</file>

<file path=ppt/tags/tag2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4"/>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i*1_4"/>
  <p:tag name="KSO_WM_UNIT_FILL_FORE_SCHEMECOLOR_INDEX" val="10"/>
  <p:tag name="KSO_WM_UNIT_FILL_TYPE" val="1"/>
  <p:tag name="KSO_WM_UNIT_TEXT_FILL_FORE_SCHEMECOLOR_INDEX" val="13"/>
  <p:tag name="KSO_WM_UNIT_TEXT_FILL_TYPE" val="1"/>
  <p:tag name="KSO_WM_UNIT_USESOURCEFORMAT_APPLY" val="1"/>
</p:tagLst>
</file>

<file path=ppt/tags/tag219.xml><?xml version="1.0" encoding="utf-8"?>
<p:tagLst xmlns:a="http://schemas.openxmlformats.org/drawingml/2006/main" xmlns:r="http://schemas.openxmlformats.org/officeDocument/2006/relationships" xmlns:p="http://schemas.openxmlformats.org/presentationml/2006/main">
  <p:tag name="KSO_WM_UNIT_VALUE" val="40*40"/>
  <p:tag name="KSO_WM_UNIT_HIGHLIGHT" val="0"/>
  <p:tag name="KSO_WM_UNIT_COMPATIBLE" val="0"/>
  <p:tag name="KSO_WM_UNIT_DIAGRAM_ISNUMVISUAL" val="0"/>
  <p:tag name="KSO_WM_UNIT_DIAGRAM_ISREFERUNIT" val="0"/>
  <p:tag name="KSO_WM_DIAGRAM_GROUP_CODE" val="r1-1"/>
  <p:tag name="KSO_WM_UNIT_TYPE" val="r_x"/>
  <p:tag name="KSO_WM_UNIT_INDEX" val="1_2"/>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x*1_2"/>
  <p:tag name="KSO_WM_UNIT_FILL_FORE_SCHEMECOLOR_INDEX" val="14"/>
  <p:tag name="KSO_WM_UNIT_FILL_TYPE" val="1"/>
  <p:tag name="KSO_WM_UNIT_TEXT_FILL_FORE_SCHEMECOLOR_INDEX" val="13"/>
  <p:tag name="KSO_WM_UNIT_TEXT_FILL_TYPE" val="1"/>
  <p:tag name="KSO_WM_UNIT_USESOURCEFORMAT_APPLY" val="1"/>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5"/>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i*1_5"/>
  <p:tag name="KSO_WM_UNIT_FILL_FORE_SCHEMECOLOR_INDEX" val="5"/>
  <p:tag name="KSO_WM_UNIT_FILL_TYPE" val="1"/>
  <p:tag name="KSO_WM_UNIT_TEXT_FILL_FORE_SCHEMECOLOR_INDEX" val="13"/>
  <p:tag name="KSO_WM_UNIT_TEXT_FILL_TYPE" val="1"/>
  <p:tag name="KSO_WM_UNIT_USESOURCEFORMAT_APPLY" val="1"/>
</p:tagLst>
</file>

<file path=ppt/tags/tag221.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3"/>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v*1_3"/>
  <p:tag name="KSO_WM_UNIT_TEXT_FILL_FORE_SCHEMECOLOR_INDEX" val="13"/>
  <p:tag name="KSO_WM_UNIT_TEXT_FILL_TYPE" val="1"/>
  <p:tag name="KSO_WM_UNIT_USESOURCEFORMAT_APPLY" val="1"/>
</p:tagLst>
</file>

<file path=ppt/tags/tag222.xml><?xml version="1.0" encoding="utf-8"?>
<p:tagLst xmlns:a="http://schemas.openxmlformats.org/drawingml/2006/main" xmlns:r="http://schemas.openxmlformats.org/officeDocument/2006/relationships" xmlns:p="http://schemas.openxmlformats.org/presentationml/2006/main">
  <p:tag name="KSO_WM_UNIT_VALUE" val="40*48"/>
  <p:tag name="KSO_WM_UNIT_HIGHLIGHT" val="0"/>
  <p:tag name="KSO_WM_UNIT_COMPATIBLE" val="0"/>
  <p:tag name="KSO_WM_UNIT_DIAGRAM_ISNUMVISUAL" val="0"/>
  <p:tag name="KSO_WM_UNIT_DIAGRAM_ISREFERUNIT" val="0"/>
  <p:tag name="KSO_WM_DIAGRAM_GROUP_CODE" val="r1-1"/>
  <p:tag name="KSO_WM_UNIT_TYPE" val="r_x"/>
  <p:tag name="KSO_WM_UNIT_INDEX" val="1_3"/>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x*1_3"/>
  <p:tag name="KSO_WM_UNIT_FILL_FORE_SCHEMECOLOR_INDEX" val="14"/>
  <p:tag name="KSO_WM_UNIT_FILL_TYPE" val="1"/>
  <p:tag name="KSO_WM_UNIT_TEXT_FILL_FORE_SCHEMECOLOR_INDEX" val="13"/>
  <p:tag name="KSO_WM_UNIT_TEXT_FILL_TYPE" val="1"/>
  <p:tag name="KSO_WM_UNIT_USESOURCEFORMAT_APPLY" val="1"/>
</p:tagLst>
</file>

<file path=ppt/tags/tag2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6"/>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i*1_6"/>
  <p:tag name="KSO_WM_UNIT_FILL_FORE_SCHEMECOLOR_INDEX" val="10"/>
  <p:tag name="KSO_WM_UNIT_FILL_TYPE" val="1"/>
  <p:tag name="KSO_WM_UNIT_TEXT_FILL_FORE_SCHEMECOLOR_INDEX" val="13"/>
  <p:tag name="KSO_WM_UNIT_TEXT_FILL_TYPE" val="1"/>
  <p:tag name="KSO_WM_UNIT_USESOURCEFORMAT_APPLY" val="1"/>
</p:tagLst>
</file>

<file path=ppt/tags/tag224.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4"/>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v*1_4"/>
  <p:tag name="KSO_WM_UNIT_TEXT_FILL_FORE_SCHEMECOLOR_INDEX" val="13"/>
  <p:tag name="KSO_WM_UNIT_TEXT_FILL_TYPE" val="1"/>
  <p:tag name="KSO_WM_UNIT_USESOURCEFORMAT_APPLY" val="1"/>
</p:tagLst>
</file>

<file path=ppt/tags/tag225.xml><?xml version="1.0" encoding="utf-8"?>
<p:tagLst xmlns:a="http://schemas.openxmlformats.org/drawingml/2006/main" xmlns:r="http://schemas.openxmlformats.org/officeDocument/2006/relationships" xmlns:p="http://schemas.openxmlformats.org/presentationml/2006/main">
  <p:tag name="KSO_WM_UNIT_VALUE" val="40*40"/>
  <p:tag name="KSO_WM_UNIT_HIGHLIGHT" val="0"/>
  <p:tag name="KSO_WM_UNIT_COMPATIBLE" val="0"/>
  <p:tag name="KSO_WM_UNIT_DIAGRAM_ISNUMVISUAL" val="0"/>
  <p:tag name="KSO_WM_UNIT_DIAGRAM_ISREFERUNIT" val="0"/>
  <p:tag name="KSO_WM_DIAGRAM_GROUP_CODE" val="r1-1"/>
  <p:tag name="KSO_WM_UNIT_TYPE" val="r_x"/>
  <p:tag name="KSO_WM_UNIT_INDEX" val="1_4"/>
  <p:tag name="KSO_WM_UNIT_LAYERLEVEL" val="1_1"/>
  <p:tag name="KSO_WM_TAG_VERSION" val="1.0"/>
  <p:tag name="KSO_WM_BEAUTIFY_FLAG" val="#wm#"/>
  <p:tag name="KSO_WM_UNIT_DIAGRAM_CONTRAST_TITLE_CNT" val="2"/>
  <p:tag name="KSO_WM_UNIT_DIAGRAM_DIMENSION_TITLE_CNT" val="2"/>
  <p:tag name="KSO_WM_TEMPLATE_CATEGORY" val="custom"/>
  <p:tag name="KSO_WM_TEMPLATE_INDEX" val="20204438"/>
  <p:tag name="KSO_WM_UNIT_ID" val="custom20204438_38*r_x*1_4"/>
  <p:tag name="KSO_WM_UNIT_FILL_FORE_SCHEMECOLOR_INDEX" val="14"/>
  <p:tag name="KSO_WM_UNIT_FILL_TYPE" val="1"/>
  <p:tag name="KSO_WM_UNIT_TEXT_FILL_FORE_SCHEMECOLOR_INDEX" val="13"/>
  <p:tag name="KSO_WM_UNIT_TEXT_FILL_TYPE" val="1"/>
  <p:tag name="KSO_WM_UNIT_USESOURCEFORMAT_APPLY" val="1"/>
</p:tagLst>
</file>

<file path=ppt/tags/tag2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3"/>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i*1_3"/>
  <p:tag name="KSO_WM_UNIT_FILL_FORE_SCHEMECOLOR_INDEX" val="5"/>
  <p:tag name="KSO_WM_UNIT_FILL_TYPE" val="1"/>
  <p:tag name="KSO_WM_UNIT_TEXT_FILL_FORE_SCHEMECOLOR_INDEX" val="13"/>
  <p:tag name="KSO_WM_UNIT_TEXT_FILL_TYPE" val="1"/>
  <p:tag name="KSO_WM_UNIT_USESOURCEFORMAT_APPLY" val="1"/>
</p:tagLst>
</file>

<file path=ppt/tags/tag227.xml><?xml version="1.0" encoding="utf-8"?>
<p:tagLst xmlns:a="http://schemas.openxmlformats.org/drawingml/2006/main" xmlns:r="http://schemas.openxmlformats.org/officeDocument/2006/relationships" xmlns:p="http://schemas.openxmlformats.org/presentationml/2006/main">
  <p:tag name="KSO_WM_UNIT_VALUE" val="40*48"/>
  <p:tag name="KSO_WM_UNIT_HIGHLIGHT" val="0"/>
  <p:tag name="KSO_WM_UNIT_COMPATIBLE" val="0"/>
  <p:tag name="KSO_WM_UNIT_DIAGRAM_ISNUMVISUAL" val="0"/>
  <p:tag name="KSO_WM_UNIT_DIAGRAM_ISREFERUNIT" val="0"/>
  <p:tag name="KSO_WM_DIAGRAM_GROUP_CODE" val="r1-1"/>
  <p:tag name="KSO_WM_UNIT_TYPE" val="r_x"/>
  <p:tag name="KSO_WM_UNIT_INDEX" val="1_1"/>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x*1_1"/>
  <p:tag name="KSO_WM_UNIT_FILL_FORE_SCHEMECOLOR_INDEX" val="14"/>
  <p:tag name="KSO_WM_UNIT_FILL_TYPE" val="1"/>
  <p:tag name="KSO_WM_UNIT_TEXT_FILL_FORE_SCHEMECOLOR_INDEX" val="13"/>
  <p:tag name="KSO_WM_UNIT_TEXT_FILL_TYPE" val="1"/>
  <p:tag name="KSO_WM_UNIT_USESOURCEFORMAT_APPLY" val="1"/>
</p:tagLst>
</file>

<file path=ppt/tags/tag2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r1-1"/>
  <p:tag name="KSO_WM_UNIT_TYPE" val="r_i"/>
  <p:tag name="KSO_WM_UNIT_INDEX" val="1_3"/>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i*1_3"/>
  <p:tag name="KSO_WM_UNIT_FILL_FORE_SCHEMECOLOR_INDEX" val="5"/>
  <p:tag name="KSO_WM_UNIT_FILL_TYPE" val="1"/>
  <p:tag name="KSO_WM_UNIT_TEXT_FILL_FORE_SCHEMECOLOR_INDEX" val="13"/>
  <p:tag name="KSO_WM_UNIT_TEXT_FILL_TYPE" val="1"/>
  <p:tag name="KSO_WM_UNIT_USESOURCEFORMAT_APPLY" val="1"/>
</p:tagLst>
</file>

<file path=ppt/tags/tag229.xml><?xml version="1.0" encoding="utf-8"?>
<p:tagLst xmlns:a="http://schemas.openxmlformats.org/drawingml/2006/main" xmlns:r="http://schemas.openxmlformats.org/officeDocument/2006/relationships" xmlns:p="http://schemas.openxmlformats.org/presentationml/2006/main">
  <p:tag name="KSO_WM_UNIT_VALUE" val="40*48"/>
  <p:tag name="KSO_WM_UNIT_HIGHLIGHT" val="0"/>
  <p:tag name="KSO_WM_UNIT_COMPATIBLE" val="0"/>
  <p:tag name="KSO_WM_UNIT_DIAGRAM_ISNUMVISUAL" val="0"/>
  <p:tag name="KSO_WM_UNIT_DIAGRAM_ISREFERUNIT" val="0"/>
  <p:tag name="KSO_WM_DIAGRAM_GROUP_CODE" val="r1-1"/>
  <p:tag name="KSO_WM_UNIT_TYPE" val="r_x"/>
  <p:tag name="KSO_WM_UNIT_INDEX" val="1_1"/>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x*1_1"/>
  <p:tag name="KSO_WM_UNIT_FILL_FORE_SCHEMECOLOR_INDEX" val="14"/>
  <p:tag name="KSO_WM_UNIT_FILL_TYPE" val="1"/>
  <p:tag name="KSO_WM_UNIT_TEXT_FILL_FORE_SCHEMECOLOR_INDEX" val="13"/>
  <p:tag name="KSO_WM_UNIT_TEXT_FILL_TYPE" val="1"/>
  <p:tag name="KSO_WM_UNIT_USESOURCEFORMAT_APPLY"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4"/>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v*1_4"/>
  <p:tag name="KSO_WM_UNIT_TEXT_FILL_FORE_SCHEMECOLOR_INDEX" val="13"/>
  <p:tag name="KSO_WM_UNIT_TEXT_FILL_TYPE" val="1"/>
  <p:tag name="KSO_WM_UNIT_USESOURCEFORMAT_APPLY" val="1"/>
</p:tagLst>
</file>

<file path=ppt/tags/tag231.xml><?xml version="1.0" encoding="utf-8"?>
<p:tagLst xmlns:a="http://schemas.openxmlformats.org/drawingml/2006/main" xmlns:r="http://schemas.openxmlformats.org/officeDocument/2006/relationships" xmlns:p="http://schemas.openxmlformats.org/presentationml/2006/main">
  <p:tag name="KSO_WM_UNIT_PRESET_TEXT" val="单击此处输入你的正文，文字是您思想的提炼，为了最终演示发布的良好效果，请尽量言简意赅的阐述观点；根据需要可酌情增减文字，以便观者可以准确理解您所传达的信息。"/>
  <p:tag name="KSO_WM_UNIT_NOCLEAR" val="0"/>
  <p:tag name="KSO_WM_UNIT_VALUE" val="44"/>
  <p:tag name="KSO_WM_UNIT_HIGHLIGHT" val="0"/>
  <p:tag name="KSO_WM_UNIT_COMPATIBLE" val="0"/>
  <p:tag name="KSO_WM_UNIT_DIAGRAM_ISNUMVISUAL" val="0"/>
  <p:tag name="KSO_WM_UNIT_DIAGRAM_ISREFERUNIT" val="0"/>
  <p:tag name="KSO_WM_DIAGRAM_GROUP_CODE" val="r1-1"/>
  <p:tag name="KSO_WM_UNIT_TYPE" val="r_v"/>
  <p:tag name="KSO_WM_UNIT_INDEX" val="1_4"/>
  <p:tag name="KSO_WM_UNIT_LAYERLEVEL" val="1_1"/>
  <p:tag name="KSO_WM_TAG_VERSION" val="1.0"/>
  <p:tag name="KSO_WM_BEAUTIFY_FLAG" val=""/>
  <p:tag name="KSO_WM_UNIT_DIAGRAM_CONTRAST_TITLE_CNT" val="2"/>
  <p:tag name="KSO_WM_UNIT_DIAGRAM_DIMENSION_TITLE_CNT" val="2"/>
  <p:tag name="KSO_WM_TEMPLATE_CATEGORY" val="custom"/>
  <p:tag name="KSO_WM_TEMPLATE_INDEX" val="20204438"/>
  <p:tag name="KSO_WM_UNIT_ID" val="custom20204438_38*r_v*1_4"/>
  <p:tag name="KSO_WM_UNIT_TEXT_FILL_FORE_SCHEMECOLOR_INDEX" val="13"/>
  <p:tag name="KSO_WM_UNIT_TEXT_FILL_TYPE" val="1"/>
  <p:tag name="KSO_WM_UNIT_USESOURCEFORMAT_APPLY" val="1"/>
</p:tagLst>
</file>

<file path=ppt/tags/tag232.xml><?xml version="1.0" encoding="utf-8"?>
<p:tagLst xmlns:a="http://schemas.openxmlformats.org/drawingml/2006/main" xmlns:r="http://schemas.openxmlformats.org/officeDocument/2006/relationships" xmlns:p="http://schemas.openxmlformats.org/presentationml/2006/main">
  <p:tag name="KSO_WM_SLIDE_LAYOUT_INFO" val="{&quot;direction&quot;:0,&quot;horizontalAlign&quot;:-1,&quot;verticalAlign&quot;:-1,&quot;type&quot;:0,&quot;diagramDirection&quot;:0,&quot;canSetOverLayout&quot;:0,&quot;isOverLayout&quot;:0,&quot;margin&quot;:{&quot;left&quot;:1.69,&quot;top&quot;:1.69,&quot;right&quot;:1.69,&quot;bottom&quot;:1.69},&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frame&quot;,&quot;left&quot;:0.0,&quot;top&quot;:0.0,&quot;right&quot;:0.0,&quot;bottom&quot;:0.0,&quot;leftAbs&quot;:false,&quot;topAbs&quot;:false,&quot;rightAbs&quot;:false,&quot;bottomAbs&quot;:false}]}"/>
  <p:tag name="KSO_WM_SLIDE_BACKGROUND" val="[&quot;general&quot;,&quot;frame&quot;]"/>
  <p:tag name="KSO_WM_SLIDE_RATIO" val="1.777778"/>
  <p:tag name="KSO_WM_SLIDE_ID" val="custom20204438_12"/>
  <p:tag name="KSO_WM_TEMPLATE_SUBCATEGORY" val="0"/>
  <p:tag name="KSO_WM_TEMPLATE_MASTER_TYPE" val="1"/>
  <p:tag name="KSO_WM_TEMPLATE_COLOR_TYPE" val="1"/>
  <p:tag name="KSO_WM_SLIDE_TYPE" val="text"/>
  <p:tag name="KSO_WM_SLIDE_SUBTYPE" val="diag"/>
  <p:tag name="KSO_WM_SLIDE_ITEM_CNT" val="4"/>
  <p:tag name="KSO_WM_SLIDE_INDEX" val="12"/>
  <p:tag name="KSO_WM_SLIDE_SIZE" val="863.821*341.244"/>
  <p:tag name="KSO_WM_SLIDE_POSITION" val="47.928*150.85"/>
  <p:tag name="KSO_WM_DIAGRAM_GROUP_CODE" val="l1-3"/>
  <p:tag name="KSO_WM_SLIDE_DIAGTYPE" val="l"/>
  <p:tag name="KSO_WM_TAG_VERSION" val="1.0"/>
  <p:tag name="KSO_WM_BEAUTIFY_FLAG" val="#wm#"/>
  <p:tag name="KSO_WM_TEMPLATE_CATEGORY" val="custom"/>
  <p:tag name="KSO_WM_TEMPLATE_INDEX" val="20204438"/>
  <p:tag name="KSO_WM_SLIDE_LAYOUT" val="a_i_l"/>
  <p:tag name="KSO_WM_SLIDE_LAYOUT_CNT" val="1_1_1"/>
  <p:tag name="KSO_WM_SPECIAL_SOURCE" val="bdnull"/>
</p:tagLst>
</file>

<file path=ppt/tags/tag233.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DIAGRAM_GROUP_CODE" val="l1-3"/>
  <p:tag name="KSO_WM_UNIT_TYPE" val="l_z"/>
  <p:tag name="KSO_WM_UNIT_INDEX" val="1_1"/>
  <p:tag name="KSO_WM_UNIT_ID" val="custom20204438_12*l_z*1_1"/>
  <p:tag name="KSO_WM_TEMPLATE_CATEGORY" val="custom"/>
  <p:tag name="KSO_WM_TEMPLATE_INDEX" val="20204438"/>
  <p:tag name="KSO_WM_UNIT_LAYERLEVEL" val="1_1"/>
  <p:tag name="KSO_WM_TAG_VERSION" val="1.0"/>
  <p:tag name="KSO_WM_BEAUTIFY_FLAG" val="#wm#"/>
  <p:tag name="KSO_WM_UNIT_LINE_FORE_SCHEMECOLOR_INDEX" val="14"/>
  <p:tag name="KSO_WM_UNIT_LINE_FILL_TYPE" val="2"/>
  <p:tag name="KSO_WM_UNIT_USESOURCEFORMAT_APPLY" val="1"/>
</p:tagLst>
</file>

<file path=ppt/tags/tag234.xml><?xml version="1.0" encoding="utf-8"?>
<p:tagLst xmlns:a="http://schemas.openxmlformats.org/drawingml/2006/main" xmlns:r="http://schemas.openxmlformats.org/officeDocument/2006/relationships" xmlns:p="http://schemas.openxmlformats.org/presentationml/2006/main">
  <p:tag name="KSO_WM_UNIT_BLOCK" val="0"/>
  <p:tag name="KSO_WM_UNIT_HIGHLIGHT" val="0"/>
  <p:tag name="KSO_WM_UNIT_COMPATIBLE" val="0"/>
  <p:tag name="KSO_WM_UNIT_DIAGRAM_ISNUMVISUAL" val="0"/>
  <p:tag name="KSO_WM_UNIT_DIAGRAM_ISREFERUNIT" val="0"/>
  <p:tag name="KSO_WM_DIAGRAM_GROUP_CODE" val="l1-3"/>
  <p:tag name="KSO_WM_UNIT_TYPE" val="l_z"/>
  <p:tag name="KSO_WM_UNIT_INDEX" val="1_2"/>
  <p:tag name="KSO_WM_UNIT_ID" val="custom20204438_12*l_z*1_2"/>
  <p:tag name="KSO_WM_TEMPLATE_CATEGORY" val="custom"/>
  <p:tag name="KSO_WM_TEMPLATE_INDEX" val="20204438"/>
  <p:tag name="KSO_WM_UNIT_LAYERLEVEL" val="1_1"/>
  <p:tag name="KSO_WM_TAG_VERSION" val="1.0"/>
  <p:tag name="KSO_WM_BEAUTIFY_FLAG" val="#wm#"/>
  <p:tag name="KSO_WM_UNIT_LINE_FORE_SCHEMECOLOR_INDEX" val="14"/>
  <p:tag name="KSO_WM_UNIT_LINE_FILL_TYPE" val="2"/>
  <p:tag name="KSO_WM_UNIT_USESOURCEFORMAT_APPLY" val="1"/>
</p:tagLst>
</file>

<file path=ppt/tags/tag235.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SUBTYPE" val="a"/>
  <p:tag name="KSO_WM_UNIT_PRESET_TEXT" val="单击此处输入你的正文，文字是您思想的提炼，为了最终演示发布的良好效果，请尽量言简意赅的阐述观点；根据需要可酌情增减文字……"/>
  <p:tag name="KSO_WM_UNIT_NOCLEAR" val="0"/>
  <p:tag name="KSO_WM_UNIT_VALUE" val="63"/>
  <p:tag name="KSO_WM_UNIT_HIGHLIGHT" val="0"/>
  <p:tag name="KSO_WM_UNIT_COMPATIBLE" val="0"/>
  <p:tag name="KSO_WM_UNIT_DIAGRAM_ISNUMVISUAL" val="0"/>
  <p:tag name="KSO_WM_UNIT_DIAGRAM_ISREFERUNIT" val="0"/>
  <p:tag name="KSO_WM_DIAGRAM_GROUP_CODE" val="l1-3"/>
  <p:tag name="KSO_WM_UNIT_TYPE" val="l_h_f"/>
  <p:tag name="KSO_WM_UNIT_INDEX" val="1_1_1"/>
  <p:tag name="KSO_WM_UNIT_ID" val="custom20204438_12*l_h_f*1_1_1"/>
  <p:tag name="KSO_WM_TEMPLATE_CATEGORY" val="custom"/>
  <p:tag name="KSO_WM_TEMPLATE_INDEX" val="20204438"/>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36.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9"/>
  <p:tag name="KSO_WM_UNIT_HIGHLIGHT" val="0"/>
  <p:tag name="KSO_WM_UNIT_COMPATIBLE" val="0"/>
  <p:tag name="KSO_WM_UNIT_DIAGRAM_ISNUMVISUAL" val="0"/>
  <p:tag name="KSO_WM_UNIT_DIAGRAM_ISREFERUNIT" val="0"/>
  <p:tag name="KSO_WM_DIAGRAM_GROUP_CODE" val="l1-3"/>
  <p:tag name="KSO_WM_UNIT_TYPE" val="l_h_a"/>
  <p:tag name="KSO_WM_UNIT_INDEX" val="1_1_1"/>
  <p:tag name="KSO_WM_UNIT_ID" val="custom20204438_12*l_h_a*1_1_1"/>
  <p:tag name="KSO_WM_TEMPLATE_CATEGORY" val="custom"/>
  <p:tag name="KSO_WM_TEMPLATE_INDEX" val="20204438"/>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37.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SUBTYPE" val="a"/>
  <p:tag name="KSO_WM_UNIT_PRESET_TEXT" val="单击此处输入你的正文，文字是您思想的提炼，为了最终演示发布的良好效果，请尽量言简意赅的阐述观点；根据需要可酌情增减文字……"/>
  <p:tag name="KSO_WM_UNIT_NOCLEAR" val="0"/>
  <p:tag name="KSO_WM_UNIT_VALUE" val="63"/>
  <p:tag name="KSO_WM_UNIT_HIGHLIGHT" val="0"/>
  <p:tag name="KSO_WM_UNIT_COMPATIBLE" val="0"/>
  <p:tag name="KSO_WM_UNIT_DIAGRAM_ISNUMVISUAL" val="0"/>
  <p:tag name="KSO_WM_UNIT_DIAGRAM_ISREFERUNIT" val="0"/>
  <p:tag name="KSO_WM_DIAGRAM_GROUP_CODE" val="l1-3"/>
  <p:tag name="KSO_WM_UNIT_TYPE" val="l_h_f"/>
  <p:tag name="KSO_WM_UNIT_INDEX" val="1_2_1"/>
  <p:tag name="KSO_WM_UNIT_ID" val="custom20204438_12*l_h_f*1_2_1"/>
  <p:tag name="KSO_WM_TEMPLATE_CATEGORY" val="custom"/>
  <p:tag name="KSO_WM_TEMPLATE_INDEX" val="20204438"/>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38.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9"/>
  <p:tag name="KSO_WM_UNIT_HIGHLIGHT" val="0"/>
  <p:tag name="KSO_WM_UNIT_COMPATIBLE" val="0"/>
  <p:tag name="KSO_WM_UNIT_DIAGRAM_ISNUMVISUAL" val="0"/>
  <p:tag name="KSO_WM_UNIT_DIAGRAM_ISREFERUNIT" val="0"/>
  <p:tag name="KSO_WM_DIAGRAM_GROUP_CODE" val="l1-3"/>
  <p:tag name="KSO_WM_UNIT_TYPE" val="l_h_a"/>
  <p:tag name="KSO_WM_UNIT_INDEX" val="1_2_1"/>
  <p:tag name="KSO_WM_UNIT_ID" val="custom20204438_12*l_h_a*1_2_1"/>
  <p:tag name="KSO_WM_TEMPLATE_CATEGORY" val="custom"/>
  <p:tag name="KSO_WM_TEMPLATE_INDEX" val="20204438"/>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39.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SUBTYPE" val="a"/>
  <p:tag name="KSO_WM_UNIT_PRESET_TEXT" val="单击此处输入你的正文，文字是您思想的提炼，为了最终演示发布的良好效果，请尽量言简意赅的阐述观点；根据需要可酌情增减文字……"/>
  <p:tag name="KSO_WM_UNIT_NOCLEAR" val="0"/>
  <p:tag name="KSO_WM_UNIT_VALUE" val="63"/>
  <p:tag name="KSO_WM_UNIT_HIGHLIGHT" val="0"/>
  <p:tag name="KSO_WM_UNIT_COMPATIBLE" val="0"/>
  <p:tag name="KSO_WM_UNIT_DIAGRAM_ISNUMVISUAL" val="0"/>
  <p:tag name="KSO_WM_UNIT_DIAGRAM_ISREFERUNIT" val="0"/>
  <p:tag name="KSO_WM_DIAGRAM_GROUP_CODE" val="l1-3"/>
  <p:tag name="KSO_WM_UNIT_TYPE" val="l_h_f"/>
  <p:tag name="KSO_WM_UNIT_INDEX" val="1_3_1"/>
  <p:tag name="KSO_WM_UNIT_ID" val="custom20204438_12*l_h_f*1_3_1"/>
  <p:tag name="KSO_WM_TEMPLATE_CATEGORY" val="custom"/>
  <p:tag name="KSO_WM_TEMPLATE_INDEX" val="20204438"/>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9"/>
  <p:tag name="KSO_WM_UNIT_HIGHLIGHT" val="0"/>
  <p:tag name="KSO_WM_UNIT_COMPATIBLE" val="0"/>
  <p:tag name="KSO_WM_UNIT_DIAGRAM_ISNUMVISUAL" val="0"/>
  <p:tag name="KSO_WM_UNIT_DIAGRAM_ISREFERUNIT" val="0"/>
  <p:tag name="KSO_WM_DIAGRAM_GROUP_CODE" val="l1-3"/>
  <p:tag name="KSO_WM_UNIT_TYPE" val="l_h_a"/>
  <p:tag name="KSO_WM_UNIT_INDEX" val="1_3_1"/>
  <p:tag name="KSO_WM_UNIT_ID" val="custom20204438_12*l_h_a*1_3_1"/>
  <p:tag name="KSO_WM_TEMPLATE_CATEGORY" val="custom"/>
  <p:tag name="KSO_WM_TEMPLATE_INDEX" val="20204438"/>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41.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3"/>
  <p:tag name="KSO_WM_UNIT_TYPE" val="l_h_i"/>
  <p:tag name="KSO_WM_UNIT_INDEX" val="1_3_1"/>
  <p:tag name="KSO_WM_UNIT_ID" val="custom20204438_12*l_h_i*1_3_1"/>
  <p:tag name="KSO_WM_TEMPLATE_CATEGORY" val="custom"/>
  <p:tag name="KSO_WM_TEMPLATE_INDEX" val="20204438"/>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Lst>
</file>

<file path=ppt/tags/tag242.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SUBTYPE" val="a"/>
  <p:tag name="KSO_WM_UNIT_PRESET_TEXT" val="单击此处输入你的正文，文字是您思想的提炼，为了最终演示发布的良好效果，请尽量言简意赅的阐述观点；根据需要可酌情增减文字……"/>
  <p:tag name="KSO_WM_UNIT_NOCLEAR" val="0"/>
  <p:tag name="KSO_WM_UNIT_VALUE" val="63"/>
  <p:tag name="KSO_WM_UNIT_HIGHLIGHT" val="0"/>
  <p:tag name="KSO_WM_UNIT_COMPATIBLE" val="0"/>
  <p:tag name="KSO_WM_UNIT_DIAGRAM_ISNUMVISUAL" val="0"/>
  <p:tag name="KSO_WM_UNIT_DIAGRAM_ISREFERUNIT" val="0"/>
  <p:tag name="KSO_WM_DIAGRAM_GROUP_CODE" val="l1-3"/>
  <p:tag name="KSO_WM_UNIT_TYPE" val="l_h_f"/>
  <p:tag name="KSO_WM_UNIT_INDEX" val="1_4_1"/>
  <p:tag name="KSO_WM_UNIT_ID" val="custom20204438_12*l_h_f*1_4_1"/>
  <p:tag name="KSO_WM_TEMPLATE_CATEGORY" val="custom"/>
  <p:tag name="KSO_WM_TEMPLATE_INDEX" val="20204438"/>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43.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ISCONTENTSTITLE" val="0"/>
  <p:tag name="KSO_WM_UNIT_ISNUMDGMTITLE" val="0"/>
  <p:tag name="KSO_WM_UNIT_PRESET_TEXT" val="单击此处添加小标题"/>
  <p:tag name="KSO_WM_UNIT_NOCLEAR" val="0"/>
  <p:tag name="KSO_WM_UNIT_VALUE" val="19"/>
  <p:tag name="KSO_WM_UNIT_HIGHLIGHT" val="0"/>
  <p:tag name="KSO_WM_UNIT_COMPATIBLE" val="0"/>
  <p:tag name="KSO_WM_UNIT_DIAGRAM_ISNUMVISUAL" val="0"/>
  <p:tag name="KSO_WM_UNIT_DIAGRAM_ISREFERUNIT" val="0"/>
  <p:tag name="KSO_WM_DIAGRAM_GROUP_CODE" val="l1-3"/>
  <p:tag name="KSO_WM_UNIT_TYPE" val="l_h_a"/>
  <p:tag name="KSO_WM_UNIT_INDEX" val="1_4_1"/>
  <p:tag name="KSO_WM_UNIT_ID" val="custom20204438_12*l_h_a*1_4_1"/>
  <p:tag name="KSO_WM_TEMPLATE_CATEGORY" val="custom"/>
  <p:tag name="KSO_WM_TEMPLATE_INDEX" val="20204438"/>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244.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3"/>
  <p:tag name="KSO_WM_UNIT_TYPE" val="l_h_i"/>
  <p:tag name="KSO_WM_UNIT_INDEX" val="1_4_1"/>
  <p:tag name="KSO_WM_UNIT_ID" val="custom20204438_12*l_h_i*1_4_1"/>
  <p:tag name="KSO_WM_TEMPLATE_CATEGORY" val="custom"/>
  <p:tag name="KSO_WM_TEMPLATE_INDEX" val="20204438"/>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Lst>
</file>

<file path=ppt/tags/tag245.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3"/>
  <p:tag name="KSO_WM_UNIT_TYPE" val="l_h_i"/>
  <p:tag name="KSO_WM_UNIT_INDEX" val="1_1_1"/>
  <p:tag name="KSO_WM_UNIT_ID" val="custom20204438_12*l_h_i*1_1_1"/>
  <p:tag name="KSO_WM_TEMPLATE_CATEGORY" val="custom"/>
  <p:tag name="KSO_WM_TEMPLATE_INDEX" val="20204438"/>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Lst>
</file>

<file path=ppt/tags/tag246.xml><?xml version="1.0" encoding="utf-8"?>
<p:tagLst xmlns:a="http://schemas.openxmlformats.org/drawingml/2006/main" xmlns:r="http://schemas.openxmlformats.org/officeDocument/2006/relationships" xmlns:p="http://schemas.openxmlformats.org/presentationml/2006/main">
  <p:tag name="KSO_WM_UNIT_BLOCK" val="0"/>
  <p:tag name="KSO_WM_UNIT_IS_LAYOUT_DIAGRAM" val="1"/>
  <p:tag name="KSO_WM_UNIT_HIGHLIGHT" val="0"/>
  <p:tag name="KSO_WM_UNIT_COMPATIBLE" val="0"/>
  <p:tag name="KSO_WM_UNIT_DIAGRAM_ISNUMVISUAL" val="0"/>
  <p:tag name="KSO_WM_UNIT_DIAGRAM_ISREFERUNIT" val="0"/>
  <p:tag name="KSO_WM_DIAGRAM_GROUP_CODE" val="l1-3"/>
  <p:tag name="KSO_WM_UNIT_TYPE" val="l_h_i"/>
  <p:tag name="KSO_WM_UNIT_INDEX" val="1_2_1"/>
  <p:tag name="KSO_WM_UNIT_ID" val="custom20204438_12*l_h_i*1_2_1"/>
  <p:tag name="KSO_WM_TEMPLATE_CATEGORY" val="custom"/>
  <p:tag name="KSO_WM_TEMPLATE_INDEX" val="20204438"/>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Lst>
</file>

<file path=ppt/tags/tag247.xml><?xml version="1.0" encoding="utf-8"?>
<p:tagLst xmlns:a="http://schemas.openxmlformats.org/drawingml/2006/main" xmlns:r="http://schemas.openxmlformats.org/officeDocument/2006/relationships" xmlns:p="http://schemas.openxmlformats.org/presentationml/2006/main">
  <p:tag name="KSO_WM_UNIT_BLOCK" val="0"/>
  <p:tag name="KSO_WM_UNIT_ISCONTENTSTITLE" val="0"/>
  <p:tag name="KSO_WM_UNIT_ISNUMDGMTITLE" val="0"/>
  <p:tag name="KSO_WM_UNIT_PRESET_TEXT" val="单击此处添加大标题"/>
  <p:tag name="KSO_WM_UNIT_NOCLEAR" val="0"/>
  <p:tag name="KSO_WM_UNIT_VALUE" val="26"/>
  <p:tag name="KSO_WM_UNIT_HIGHLIGHT" val="0"/>
  <p:tag name="KSO_WM_UNIT_COMPATIBLE" val="0"/>
  <p:tag name="KSO_WM_UNIT_DIAGRAM_ISNUMVISUAL" val="0"/>
  <p:tag name="KSO_WM_UNIT_DIAGRAM_ISREFERUNIT" val="0"/>
  <p:tag name="KSO_WM_DIAGRAM_GROUP_CODE" val="l1-3"/>
  <p:tag name="KSO_WM_UNIT_TYPE" val="a"/>
  <p:tag name="KSO_WM_UNIT_INDEX" val="1"/>
  <p:tag name="KSO_WM_UNIT_ID" val="custom20204438_14*a*1"/>
  <p:tag name="KSO_WM_TEMPLATE_CATEGORY" val="custom"/>
  <p:tag name="KSO_WM_TEMPLATE_INDEX" val="20204438"/>
  <p:tag name="KSO_WM_UNIT_LAYERLEVEL" val="1"/>
  <p:tag name="KSO_WM_TAG_VERSION" val="1.0"/>
  <p:tag name="KSO_WM_BEAUTIFY_FLAG" val=""/>
  <p:tag name="KSO_WM_UNIT_TEXT_FILL_FORE_SCHEMECOLOR_INDEX" val="13"/>
  <p:tag name="KSO_WM_UNIT_TEXT_FILL_TYPE" val="1"/>
  <p:tag name="KSO_WM_UNIT_USESOURCEFORMAT_APPLY" val="1"/>
</p:tagLst>
</file>

<file path=ppt/tags/tag248.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SLIDE_TYPE" val="endPage"/>
  <p:tag name="KSO_WM_SLIDE_SUBTYPE" val="pureTxt"/>
  <p:tag name="KSO_WM_SLIDE_ITEM_CNT" val="0"/>
  <p:tag name="KSO_WM_SLIDE_INDEX" val="47"/>
  <p:tag name="KSO_WM_TAG_VERSION" val="1.0"/>
  <p:tag name="KSO_WM_BEAUTIFY_FLAG" val="#wm#"/>
  <p:tag name="KSO_WM_SLIDE_LAYOUT" val="a_b"/>
  <p:tag name="KSO_WM_SLIDE_LAYOUT_CNT" val="1_1"/>
  <p:tag name="KSO_WM_TEMPLATE_MASTER_TYPE" val="1"/>
  <p:tag name="KSO_WM_TEMPLATE_COLOR_TYPE" val="1"/>
  <p:tag name="KSO_WM_TEMPLATE_CATEGORY" val="custom"/>
  <p:tag name="KSO_WM_TEMPLATE_INDEX" val="20204438"/>
  <p:tag name="KSO_WM_SLIDE_ID" val="custom20204438_47"/>
  <p:tag name="KSO_WM_SPECIAL_SOURCE" val="bdnull"/>
</p:tagLst>
</file>

<file path=ppt/tags/tag2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26"/>
  <p:tag name="KSO_WM_UNIT_TYPE" val="b"/>
  <p:tag name="KSO_WM_UNIT_INDEX" val="1"/>
  <p:tag name="KSO_WM_UNIT_PRESET_TEXT" val="单击此处添加副标题内容"/>
  <p:tag name="KSO_WM_TEMPLATE_CATEGORY" val="custom"/>
  <p:tag name="KSO_WM_TEMPLATE_INDEX" val="20204438"/>
  <p:tag name="KSO_WM_UNIT_ID" val="custom20204438_47*b*1"/>
  <p:tag name="KSO_WM_UNIT_ISNUMDGMTITLE" val="0"/>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438"/>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204438"/>
  <p:tag name="KSO_WM_TEMPLATE_SUBCATEGORY" val="0"/>
  <p:tag name="KSO_WM_TEMPLATE_MASTER_TYPE" val="1"/>
  <p:tag name="KSO_WM_TEMPLATE_COLOR_TYPE" val="1"/>
  <p:tag name="KSO_WM_TEMPLATE_MASTER_THUMB_INDEX" val="12"/>
  <p:tag name="KSO_WM_TEMPLATE_THUMBS_INDEX" val="1、4、7、9、12、16、17、21、24、25、26、27、28、31、36、38、43、46、47"/>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2.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7.xml><?xml version="1.0" encoding="utf-8"?>
<p:tagLst xmlns:a="http://schemas.openxmlformats.org/drawingml/2006/main" xmlns:r="http://schemas.openxmlformats.org/officeDocument/2006/relationships" xmlns:p="http://schemas.openxmlformats.org/presentationml/2006/main">
  <p:tag name="KSO_WM_UNIT_TYPE" val="i"/>
  <p:tag name="KSO_WM_UNIT_SUBTYPE" val="h"/>
  <p:tag name="KSO_WM_SLIDE_BACKGROUND_TYPE" val="frame"/>
  <p:tag name="KSO_WM_UNIT_HIGHLIGHT" val="0"/>
  <p:tag name="KSO_WM_UNIT_COMPATIBLE" val="0"/>
  <p:tag name="KSO_WM_UNIT_DIAGRAM_ISNUMVISUAL" val="0"/>
  <p:tag name="KSO_WM_UNIT_DIAGRAM_ISREFERUNIT" val="0"/>
  <p:tag name="KSO_WM_UNIT_INDEX" val="1"/>
  <p:tag name="KSO_WM_UNIT_ID" val="_13*i*1"/>
  <p:tag name="KSO_WM_UNIT_LAYERLEVEL" val="1"/>
  <p:tag name="KSO_WM_TAG_VERSION" val="1.0"/>
  <p:tag name="KSO_WM_BEAUTIFY_FLAG" val="#wm#"/>
  <p:tag name="KSO_WM_SLIDE_BK_DARK_LIGHT" val="2"/>
  <p:tag name="KSO_WM_UNIT_BK_DARK_LIGHT" val="2"/>
</p:tagLst>
</file>

<file path=ppt/tags/tag88.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89.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9.xml><?xml version="1.0" encoding="utf-8"?>
<p:tagLst xmlns:a="http://schemas.openxmlformats.org/drawingml/2006/main" xmlns:r="http://schemas.openxmlformats.org/officeDocument/2006/relationships"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5.xml><?xml version="1.0" encoding="utf-8"?>
<p:tagLst xmlns:a="http://schemas.openxmlformats.org/drawingml/2006/main" xmlns:r="http://schemas.openxmlformats.org/officeDocument/2006/relationships" xmlns:p="http://schemas.openxmlformats.org/presentationml/2006/main">
  <p:tag name="KSO_WM_UNIT_TYPE" val="i"/>
  <p:tag name="KSO_WM_UNIT_SUBTYPE" val="h"/>
  <p:tag name="KSO_WM_SLIDE_BACKGROUND_TYPE" val="leftRight"/>
  <p:tag name="KSO_WM_UNIT_HIGHLIGHT" val="0"/>
  <p:tag name="KSO_WM_UNIT_COMPATIBLE" val="0"/>
  <p:tag name="KSO_WM_UNIT_DIAGRAM_ISNUMVISUAL" val="0"/>
  <p:tag name="KSO_WM_UNIT_DIAGRAM_ISREFERUNIT" val="0"/>
  <p:tag name="KSO_WM_UNIT_INDEX" val="1"/>
  <p:tag name="KSO_WM_UNIT_ID" val="_14*i*1"/>
  <p:tag name="KSO_WM_UNIT_LAYERLEVEL" val="1"/>
  <p:tag name="KSO_WM_TAG_VERSION" val="1.0"/>
  <p:tag name="KSO_WM_BEAUTIFY_FLAG" val="#wm#"/>
  <p:tag name="KSO_WM_SLIDE_BK_DARK_LIGHT" val="2"/>
  <p:tag name="KSO_WM_UNIT_BK_DARK_LIGHT" val="2"/>
</p:tagLst>
</file>

<file path=ppt/tags/tag9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heme/theme1.xml><?xml version="1.0" encoding="utf-8"?>
<a:theme xmlns:a="http://schemas.openxmlformats.org/drawingml/2006/main" name="1_Office 主题​​">
  <a:themeElements>
    <a:clrScheme name="自定义 1">
      <a:dk1>
        <a:srgbClr val="000000"/>
      </a:dk1>
      <a:lt1>
        <a:srgbClr val="FFFFFF"/>
      </a:lt1>
      <a:dk2>
        <a:srgbClr val="ECEFEC"/>
      </a:dk2>
      <a:lt2>
        <a:srgbClr val="FCFDFC"/>
      </a:lt2>
      <a:accent1>
        <a:srgbClr val="4E914F"/>
      </a:accent1>
      <a:accent2>
        <a:srgbClr val="288D71"/>
      </a:accent2>
      <a:accent3>
        <a:srgbClr val="188398"/>
      </a:accent3>
      <a:accent4>
        <a:srgbClr val="2373B3"/>
      </a:accent4>
      <a:accent5>
        <a:srgbClr val="455FB0"/>
      </a:accent5>
      <a:accent6>
        <a:srgbClr val="704D8F"/>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898</Words>
  <Application>Microsoft Office PowerPoint</Application>
  <PresentationFormat>宽屏</PresentationFormat>
  <Paragraphs>137</Paragraphs>
  <Slides>19</Slides>
  <Notes>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华文中宋</vt:lpstr>
      <vt:lpstr>楷体</vt:lpstr>
      <vt:lpstr>宋体</vt:lpstr>
      <vt:lpstr>微软雅黑</vt:lpstr>
      <vt:lpstr>Arial</vt:lpstr>
      <vt:lpstr>Calibri</vt:lpstr>
      <vt:lpstr>Times New Roman</vt:lpstr>
      <vt:lpstr>Wingdings</vt:lpstr>
      <vt:lpstr>1_Office 主题​​</vt:lpstr>
      <vt:lpstr>做ppt前请仔细阅读要求</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Tao Chen</cp:lastModifiedBy>
  <cp:revision>93</cp:revision>
  <dcterms:created xsi:type="dcterms:W3CDTF">2023-06-02T03:21:00Z</dcterms:created>
  <dcterms:modified xsi:type="dcterms:W3CDTF">2024-08-29T01:44:48Z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89B3A1EC81EE45D8A4A8AA0E35CD9999_12</vt:lpwstr>
  </property>
  <property fmtid="{D5CDD505-2E9C-101B-9397-08002B2CF9AE}" pid="3" name="KSOProductBuildVer">
    <vt:lpwstr>2052-11.1.0.14309</vt:lpwstr>
  </property>
</Properties>
</file>